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1.xml" ContentType="application/vnd.openxmlformats-officedocument.presentationml.tags+xml"/>
  <Override PartName="/ppt/notesSlides/notesSlide1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2.xml" ContentType="application/vnd.openxmlformats-officedocument.presentationml.tags+xml"/>
  <Override PartName="/ppt/notesSlides/notesSlide1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tags/tag3.xml" ContentType="application/vnd.openxmlformats-officedocument.presentationml.tags+xml"/>
  <Override PartName="/ppt/notesSlides/notesSlide1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tags/tag4.xml" ContentType="application/vnd.openxmlformats-officedocument.presentationml.tags+xml"/>
  <Override PartName="/ppt/notesSlides/notesSlide1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tags/tag5.xml" ContentType="application/vnd.openxmlformats-officedocument.presentationml.tags+xml"/>
  <Override PartName="/ppt/notesSlides/notesSlide17.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tags/tag6.xml" ContentType="application/vnd.openxmlformats-officedocument.presentationml.tags+xml"/>
  <Override PartName="/ppt/notesSlides/notesSlide18.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tags/tag7.xml" ContentType="application/vnd.openxmlformats-officedocument.presentationml.tags+xml"/>
  <Override PartName="/ppt/notesSlides/notesSlide19.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tags/tag8.xml" ContentType="application/vnd.openxmlformats-officedocument.presentationml.tags+xml"/>
  <Override PartName="/ppt/notesSlides/notesSlide20.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tags/tag9.xml" ContentType="application/vnd.openxmlformats-officedocument.presentationml.tags+xml"/>
  <Override PartName="/ppt/notesSlides/notesSlide21.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tags/tag10.xml" ContentType="application/vnd.openxmlformats-officedocument.presentationml.tags+xml"/>
  <Override PartName="/ppt/notesSlides/notesSlide22.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tags/tag11.xml" ContentType="application/vnd.openxmlformats-officedocument.presentationml.tags+xml"/>
  <Override PartName="/ppt/notesSlides/notesSlide23.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tags/tag12.xml" ContentType="application/vnd.openxmlformats-officedocument.presentationml.tags+xml"/>
  <Override PartName="/ppt/notesSlides/notesSlide24.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tags/tag13.xml" ContentType="application/vnd.openxmlformats-officedocument.presentationml.tags+xml"/>
  <Override PartName="/ppt/notesSlides/notesSlide25.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tags/tag14.xml" ContentType="application/vnd.openxmlformats-officedocument.presentationml.tags+xml"/>
  <Override PartName="/ppt/notesSlides/notesSlide26.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tags/tag15.xml" ContentType="application/vnd.openxmlformats-officedocument.presentationml.tags+xml"/>
  <Override PartName="/ppt/notesSlides/notesSlide27.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8.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29.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tags/tag16.xml" ContentType="application/vnd.openxmlformats-officedocument.presentationml.tags+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tags/tag17.xml" ContentType="application/vnd.openxmlformats-officedocument.presentationml.tags+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30.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3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3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1.xml" ContentType="application/vnd.openxmlformats-officedocument.drawingml.chartshapes+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3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2.xml" ContentType="application/vnd.openxmlformats-officedocument.drawingml.chartshapes+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3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3.xml" ContentType="application/vnd.openxmlformats-officedocument.drawingml.chartshapes+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35.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36.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37.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38.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39.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40.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41.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42.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Lst>
  <p:notesMasterIdLst>
    <p:notesMasterId r:id="rId61"/>
  </p:notesMasterIdLst>
  <p:sldIdLst>
    <p:sldId id="256" r:id="rId2"/>
    <p:sldId id="353" r:id="rId3"/>
    <p:sldId id="292" r:id="rId4"/>
    <p:sldId id="344" r:id="rId5"/>
    <p:sldId id="296" r:id="rId6"/>
    <p:sldId id="348" r:id="rId7"/>
    <p:sldId id="349" r:id="rId8"/>
    <p:sldId id="350" r:id="rId9"/>
    <p:sldId id="351" r:id="rId10"/>
    <p:sldId id="352" r:id="rId11"/>
    <p:sldId id="347" r:id="rId12"/>
    <p:sldId id="294" r:id="rId13"/>
    <p:sldId id="297" r:id="rId14"/>
    <p:sldId id="295" r:id="rId15"/>
    <p:sldId id="258" r:id="rId16"/>
    <p:sldId id="343" r:id="rId17"/>
    <p:sldId id="315" r:id="rId18"/>
    <p:sldId id="291" r:id="rId19"/>
    <p:sldId id="345" r:id="rId20"/>
    <p:sldId id="346" r:id="rId21"/>
    <p:sldId id="337" r:id="rId22"/>
    <p:sldId id="321" r:id="rId23"/>
    <p:sldId id="322" r:id="rId24"/>
    <p:sldId id="323" r:id="rId25"/>
    <p:sldId id="324" r:id="rId26"/>
    <p:sldId id="326" r:id="rId27"/>
    <p:sldId id="327" r:id="rId28"/>
    <p:sldId id="316" r:id="rId29"/>
    <p:sldId id="293" r:id="rId30"/>
    <p:sldId id="285" r:id="rId31"/>
    <p:sldId id="290" r:id="rId32"/>
    <p:sldId id="287" r:id="rId33"/>
    <p:sldId id="289" r:id="rId34"/>
    <p:sldId id="311" r:id="rId35"/>
    <p:sldId id="312" r:id="rId36"/>
    <p:sldId id="355" r:id="rId37"/>
    <p:sldId id="356" r:id="rId38"/>
    <p:sldId id="357" r:id="rId39"/>
    <p:sldId id="358" r:id="rId40"/>
    <p:sldId id="359" r:id="rId41"/>
    <p:sldId id="360" r:id="rId42"/>
    <p:sldId id="362" r:id="rId43"/>
    <p:sldId id="288" r:id="rId44"/>
    <p:sldId id="313" r:id="rId45"/>
    <p:sldId id="318" r:id="rId46"/>
    <p:sldId id="332" r:id="rId47"/>
    <p:sldId id="335" r:id="rId48"/>
    <p:sldId id="320" r:id="rId49"/>
    <p:sldId id="333" r:id="rId50"/>
    <p:sldId id="334" r:id="rId51"/>
    <p:sldId id="319" r:id="rId52"/>
    <p:sldId id="336" r:id="rId53"/>
    <p:sldId id="325" r:id="rId54"/>
    <p:sldId id="284" r:id="rId55"/>
    <p:sldId id="338" r:id="rId56"/>
    <p:sldId id="339" r:id="rId57"/>
    <p:sldId id="340" r:id="rId58"/>
    <p:sldId id="341" r:id="rId59"/>
    <p:sldId id="342" r:id="rId60"/>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517543"/>
    <a:srgbClr val="E1E5E1"/>
    <a:srgbClr val="607E56"/>
    <a:srgbClr val="F1F3F1"/>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38" autoAdjust="0"/>
    <p:restoredTop sz="86266" autoAdjust="0"/>
  </p:normalViewPr>
  <p:slideViewPr>
    <p:cSldViewPr>
      <p:cViewPr varScale="1">
        <p:scale>
          <a:sx n="93" d="100"/>
          <a:sy n="93" d="100"/>
        </p:scale>
        <p:origin x="816"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harts/_rels/chart1.xml.rels><?xml version="1.0" encoding="UTF-8" standalone="yes"?>
<Relationships xmlns="http://schemas.openxmlformats.org/package/2006/relationships"><Relationship Id="rId3" Type="http://schemas.openxmlformats.org/officeDocument/2006/relationships/oleObject" Target="file:///F:\mybackups\Educacao\Mestrado-UFF\Dissertacao\repo\ArtigoFormatoIEEE\Evolu&#231;&#227;oDVC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F:\mybackups\Educacao\Mestrado-UFF\Dissertacao\repo\Avalia&#231;&#227;o\Performanc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F:\mybackups\Educacao\Mestrado-UFF\Dissertacao\repo\Avalia&#231;&#227;o\Performance.xlsx"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1.xml"/></Relationships>
</file>

<file path=ppt/charts/_rels/chart4.xml.rels><?xml version="1.0" encoding="UTF-8" standalone="yes"?>
<Relationships xmlns="http://schemas.openxmlformats.org/package/2006/relationships"><Relationship Id="rId3" Type="http://schemas.openxmlformats.org/officeDocument/2006/relationships/oleObject" Target="file:///F:\mybackups\Educacao\Mestrado-UFF\Dissertacao\repo\Avalia&#231;&#227;o\Performance.xlsx"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2.xml"/></Relationships>
</file>

<file path=ppt/charts/_rels/chart5.xml.rels><?xml version="1.0" encoding="UTF-8" standalone="yes"?>
<Relationships xmlns="http://schemas.openxmlformats.org/package/2006/relationships"><Relationship Id="rId3" Type="http://schemas.openxmlformats.org/officeDocument/2006/relationships/oleObject" Target="file:///F:\mybackups\Educacao\Mestrado-UFF\Dissertacao\repo\Avalia&#231;&#227;o\Performance.xlsx"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Version Control</a:t>
            </a:r>
            <a:r>
              <a:rPr lang="pt-BR" baseline="0"/>
              <a:t> Usage</a:t>
            </a:r>
            <a:endParaRPr lang="pt-B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lineChart>
        <c:grouping val="standard"/>
        <c:varyColors val="0"/>
        <c:ser>
          <c:idx val="0"/>
          <c:order val="0"/>
          <c:tx>
            <c:strRef>
              <c:f>Plan1!$A$2</c:f>
              <c:strCache>
                <c:ptCount val="1"/>
                <c:pt idx="0">
                  <c:v>Subversion</c:v>
                </c:pt>
              </c:strCache>
            </c:strRef>
          </c:tx>
          <c:spPr>
            <a:ln w="28575" cap="rnd">
              <a:solidFill>
                <a:schemeClr val="accent1"/>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Plan1!$B$2:$E$2</c:f>
              <c:numCache>
                <c:formatCode>0.0%</c:formatCode>
                <c:ptCount val="4"/>
                <c:pt idx="0">
                  <c:v>0.58299999999999996</c:v>
                </c:pt>
                <c:pt idx="1">
                  <c:v>0.51300000000000001</c:v>
                </c:pt>
                <c:pt idx="2">
                  <c:v>0.46</c:v>
                </c:pt>
                <c:pt idx="3">
                  <c:v>0.378</c:v>
                </c:pt>
              </c:numCache>
            </c:numRef>
          </c:val>
          <c:smooth val="0"/>
        </c:ser>
        <c:ser>
          <c:idx val="1"/>
          <c:order val="1"/>
          <c:tx>
            <c:strRef>
              <c:f>Plan1!$A$3</c:f>
              <c:strCache>
                <c:ptCount val="1"/>
                <c:pt idx="0">
                  <c:v>Git</c:v>
                </c:pt>
              </c:strCache>
            </c:strRef>
          </c:tx>
          <c:spPr>
            <a:ln w="28575" cap="rnd">
              <a:solidFill>
                <a:schemeClr val="accent2"/>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Plan1!$B$3:$E$3</c:f>
              <c:numCache>
                <c:formatCode>0.0%</c:formatCode>
                <c:ptCount val="4"/>
                <c:pt idx="0">
                  <c:v>6.8000000000000005E-2</c:v>
                </c:pt>
                <c:pt idx="1">
                  <c:v>0.128</c:v>
                </c:pt>
                <c:pt idx="2">
                  <c:v>0.23200000000000001</c:v>
                </c:pt>
                <c:pt idx="3">
                  <c:v>0.30299999999999999</c:v>
                </c:pt>
              </c:numCache>
            </c:numRef>
          </c:val>
          <c:smooth val="0"/>
        </c:ser>
        <c:ser>
          <c:idx val="2"/>
          <c:order val="2"/>
          <c:tx>
            <c:strRef>
              <c:f>Plan1!$A$4</c:f>
              <c:strCache>
                <c:ptCount val="1"/>
                <c:pt idx="0">
                  <c:v>GitHub</c:v>
                </c:pt>
              </c:strCache>
            </c:strRef>
          </c:tx>
          <c:spPr>
            <a:ln w="28575" cap="rnd">
              <a:solidFill>
                <a:schemeClr val="accent3"/>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Plan1!$B$4:$E$4</c:f>
              <c:numCache>
                <c:formatCode>General</c:formatCode>
                <c:ptCount val="4"/>
                <c:pt idx="2" formatCode="0.0%">
                  <c:v>4.3999999999999997E-2</c:v>
                </c:pt>
                <c:pt idx="3" formatCode="0.0%">
                  <c:v>0.06</c:v>
                </c:pt>
              </c:numCache>
            </c:numRef>
          </c:val>
          <c:smooth val="0"/>
        </c:ser>
        <c:ser>
          <c:idx val="3"/>
          <c:order val="3"/>
          <c:tx>
            <c:strRef>
              <c:f>Plan1!$A$5</c:f>
              <c:strCache>
                <c:ptCount val="1"/>
                <c:pt idx="0">
                  <c:v>CVS</c:v>
                </c:pt>
              </c:strCache>
            </c:strRef>
          </c:tx>
          <c:spPr>
            <a:ln w="28575" cap="rnd">
              <a:solidFill>
                <a:schemeClr val="accent4"/>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Plan1!$B$5:$E$5</c:f>
              <c:numCache>
                <c:formatCode>0.0%</c:formatCode>
                <c:ptCount val="4"/>
                <c:pt idx="0">
                  <c:v>0.126</c:v>
                </c:pt>
                <c:pt idx="1">
                  <c:v>0.13300000000000001</c:v>
                </c:pt>
                <c:pt idx="2">
                  <c:v>8.8999999999999996E-2</c:v>
                </c:pt>
                <c:pt idx="3">
                  <c:v>4.4999999999999998E-2</c:v>
                </c:pt>
              </c:numCache>
            </c:numRef>
          </c:val>
          <c:smooth val="0"/>
        </c:ser>
        <c:ser>
          <c:idx val="4"/>
          <c:order val="4"/>
          <c:tx>
            <c:strRef>
              <c:f>Plan1!$A$6</c:f>
              <c:strCache>
                <c:ptCount val="1"/>
                <c:pt idx="0">
                  <c:v>Mercurial</c:v>
                </c:pt>
              </c:strCache>
            </c:strRef>
          </c:tx>
          <c:spPr>
            <a:ln w="28575" cap="rnd">
              <a:solidFill>
                <a:schemeClr val="accent5"/>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Plan1!$B$6:$E$6</c:f>
              <c:numCache>
                <c:formatCode>0.0%</c:formatCode>
                <c:ptCount val="4"/>
                <c:pt idx="0">
                  <c:v>0.03</c:v>
                </c:pt>
                <c:pt idx="1">
                  <c:v>4.5999999999999999E-2</c:v>
                </c:pt>
                <c:pt idx="2">
                  <c:v>8.8999999999999996E-2</c:v>
                </c:pt>
                <c:pt idx="3">
                  <c:v>4.4999999999999998E-2</c:v>
                </c:pt>
              </c:numCache>
            </c:numRef>
          </c:val>
          <c:smooth val="0"/>
        </c:ser>
        <c:dLbls>
          <c:showLegendKey val="0"/>
          <c:showVal val="0"/>
          <c:showCatName val="0"/>
          <c:showSerName val="0"/>
          <c:showPercent val="0"/>
          <c:showBubbleSize val="0"/>
        </c:dLbls>
        <c:smooth val="0"/>
        <c:axId val="293506120"/>
        <c:axId val="293508472"/>
      </c:lineChart>
      <c:catAx>
        <c:axId val="293506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293508472"/>
        <c:crosses val="autoZero"/>
        <c:auto val="1"/>
        <c:lblAlgn val="ctr"/>
        <c:lblOffset val="100"/>
        <c:noMultiLvlLbl val="0"/>
      </c:catAx>
      <c:valAx>
        <c:axId val="29350847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293506120"/>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Performance per Repository size (# commits)</a:t>
            </a:r>
            <a:r>
              <a:rPr lang="pt-BR" baseline="0"/>
              <a:t> </a:t>
            </a:r>
            <a:endParaRPr lang="pt-B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scatterChart>
        <c:scatterStyle val="lineMarker"/>
        <c:varyColors val="0"/>
        <c:ser>
          <c:idx val="0"/>
          <c:order val="0"/>
          <c:tx>
            <c:strRef>
              <c:f>'Dados por Commit'!$G$3</c:f>
              <c:strCache>
                <c:ptCount val="1"/>
                <c:pt idx="0">
                  <c:v>Insert 1st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Commit'!$G$4:$G$13</c:f>
              <c:numCache>
                <c:formatCode>General</c:formatCode>
                <c:ptCount val="10"/>
                <c:pt idx="0">
                  <c:v>12.4</c:v>
                </c:pt>
                <c:pt idx="1">
                  <c:v>20.8</c:v>
                </c:pt>
                <c:pt idx="2">
                  <c:v>42.4</c:v>
                </c:pt>
                <c:pt idx="3">
                  <c:v>49.6</c:v>
                </c:pt>
                <c:pt idx="4">
                  <c:v>40</c:v>
                </c:pt>
                <c:pt idx="5">
                  <c:v>39</c:v>
                </c:pt>
                <c:pt idx="6">
                  <c:v>155.80000000000001</c:v>
                </c:pt>
                <c:pt idx="7">
                  <c:v>102</c:v>
                </c:pt>
                <c:pt idx="8">
                  <c:v>110</c:v>
                </c:pt>
                <c:pt idx="9">
                  <c:v>196</c:v>
                </c:pt>
              </c:numCache>
            </c:numRef>
          </c:yVal>
          <c:smooth val="0"/>
        </c:ser>
        <c:ser>
          <c:idx val="1"/>
          <c:order val="1"/>
          <c:tx>
            <c:strRef>
              <c:f>'Dados por Commit'!$H$3</c:f>
              <c:strCache>
                <c:ptCount val="1"/>
                <c:pt idx="0">
                  <c:v>Insert 2nd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Commit'!$H$4:$H$13</c:f>
              <c:numCache>
                <c:formatCode>General</c:formatCode>
                <c:ptCount val="10"/>
                <c:pt idx="0">
                  <c:v>16.100000000000001</c:v>
                </c:pt>
                <c:pt idx="1">
                  <c:v>22.6</c:v>
                </c:pt>
                <c:pt idx="2">
                  <c:v>46</c:v>
                </c:pt>
                <c:pt idx="3">
                  <c:v>46.6</c:v>
                </c:pt>
                <c:pt idx="4">
                  <c:v>37.4</c:v>
                </c:pt>
                <c:pt idx="5">
                  <c:v>36</c:v>
                </c:pt>
                <c:pt idx="6">
                  <c:v>129</c:v>
                </c:pt>
                <c:pt idx="7">
                  <c:v>95</c:v>
                </c:pt>
                <c:pt idx="8">
                  <c:v>102</c:v>
                </c:pt>
                <c:pt idx="9">
                  <c:v>158.6</c:v>
                </c:pt>
              </c:numCache>
            </c:numRef>
          </c:yVal>
          <c:smooth val="0"/>
        </c:ser>
        <c:ser>
          <c:idx val="2"/>
          <c:order val="2"/>
          <c:tx>
            <c:strRef>
              <c:f>'Dados por Commit'!$I$3</c:f>
              <c:strCache>
                <c:ptCount val="1"/>
                <c:pt idx="0">
                  <c:v>Check Branches</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Commit'!$I$4:$I$13</c:f>
              <c:numCache>
                <c:formatCode>General</c:formatCode>
                <c:ptCount val="10"/>
                <c:pt idx="0">
                  <c:v>1.7</c:v>
                </c:pt>
                <c:pt idx="1">
                  <c:v>1.8</c:v>
                </c:pt>
                <c:pt idx="2">
                  <c:v>5.9</c:v>
                </c:pt>
                <c:pt idx="3">
                  <c:v>4.2</c:v>
                </c:pt>
                <c:pt idx="4">
                  <c:v>1.4</c:v>
                </c:pt>
                <c:pt idx="5">
                  <c:v>1.6</c:v>
                </c:pt>
                <c:pt idx="6">
                  <c:v>1.6</c:v>
                </c:pt>
                <c:pt idx="7">
                  <c:v>2</c:v>
                </c:pt>
                <c:pt idx="8">
                  <c:v>2.1</c:v>
                </c:pt>
                <c:pt idx="9">
                  <c:v>3.4</c:v>
                </c:pt>
              </c:numCache>
            </c:numRef>
          </c:yVal>
          <c:smooth val="0"/>
        </c:ser>
        <c:ser>
          <c:idx val="3"/>
          <c:order val="3"/>
          <c:tx>
            <c:strRef>
              <c:f>'Dados por Commit'!$J$3</c:f>
              <c:strCache>
                <c:ptCount val="1"/>
                <c:pt idx="0">
                  <c:v>Update Topology</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Commit'!$J$4:$J$13</c:f>
              <c:numCache>
                <c:formatCode>General</c:formatCode>
                <c:ptCount val="10"/>
                <c:pt idx="0">
                  <c:v>4.4000000000000004</c:v>
                </c:pt>
                <c:pt idx="1">
                  <c:v>5.2</c:v>
                </c:pt>
                <c:pt idx="2">
                  <c:v>6.8</c:v>
                </c:pt>
                <c:pt idx="3">
                  <c:v>7.3</c:v>
                </c:pt>
                <c:pt idx="4">
                  <c:v>9.4</c:v>
                </c:pt>
                <c:pt idx="5">
                  <c:v>9.6</c:v>
                </c:pt>
                <c:pt idx="6">
                  <c:v>10.6</c:v>
                </c:pt>
                <c:pt idx="7">
                  <c:v>18</c:v>
                </c:pt>
                <c:pt idx="8">
                  <c:v>19.3</c:v>
                </c:pt>
                <c:pt idx="9">
                  <c:v>40</c:v>
                </c:pt>
              </c:numCache>
            </c:numRef>
          </c:yVal>
          <c:smooth val="0"/>
        </c:ser>
        <c:ser>
          <c:idx val="4"/>
          <c:order val="4"/>
          <c:tx>
            <c:strRef>
              <c:f>'Dados por Commit'!$K$3</c:f>
              <c:strCache>
                <c:ptCount val="1"/>
                <c:pt idx="0">
                  <c:v>Commit History</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Commit'!$K$4:$K$13</c:f>
              <c:numCache>
                <c:formatCode>General</c:formatCode>
                <c:ptCount val="10"/>
                <c:pt idx="0">
                  <c:v>3.5</c:v>
                </c:pt>
                <c:pt idx="1">
                  <c:v>5.6</c:v>
                </c:pt>
                <c:pt idx="2">
                  <c:v>18.399999999999999</c:v>
                </c:pt>
                <c:pt idx="3">
                  <c:v>3.7</c:v>
                </c:pt>
                <c:pt idx="4">
                  <c:v>65</c:v>
                </c:pt>
                <c:pt idx="5">
                  <c:v>68</c:v>
                </c:pt>
              </c:numCache>
            </c:numRef>
          </c:yVal>
          <c:smooth val="0"/>
        </c:ser>
        <c:ser>
          <c:idx val="5"/>
          <c:order val="5"/>
          <c:tx>
            <c:strRef>
              <c:f>'Dados por Commit'!$L$3</c:f>
              <c:strCache>
                <c:ptCount val="1"/>
                <c:pt idx="0">
                  <c:v>Topology</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Commit'!$L$4:$L$13</c:f>
              <c:numCache>
                <c:formatCode>General</c:formatCode>
                <c:ptCount val="10"/>
                <c:pt idx="0">
                  <c:v>2.7</c:v>
                </c:pt>
                <c:pt idx="1">
                  <c:v>3.2</c:v>
                </c:pt>
                <c:pt idx="2">
                  <c:v>3.4</c:v>
                </c:pt>
                <c:pt idx="3">
                  <c:v>21.3</c:v>
                </c:pt>
                <c:pt idx="4">
                  <c:v>4.0999999999999996</c:v>
                </c:pt>
                <c:pt idx="5">
                  <c:v>4.2</c:v>
                </c:pt>
                <c:pt idx="6">
                  <c:v>17</c:v>
                </c:pt>
                <c:pt idx="7">
                  <c:v>18</c:v>
                </c:pt>
                <c:pt idx="8">
                  <c:v>18.2</c:v>
                </c:pt>
                <c:pt idx="9">
                  <c:v>19.399999999999999</c:v>
                </c:pt>
              </c:numCache>
            </c:numRef>
          </c:yVal>
          <c:smooth val="0"/>
        </c:ser>
        <c:dLbls>
          <c:showLegendKey val="0"/>
          <c:showVal val="0"/>
          <c:showCatName val="0"/>
          <c:showSerName val="0"/>
          <c:showPercent val="0"/>
          <c:showBubbleSize val="0"/>
        </c:dLbls>
        <c:axId val="297454200"/>
        <c:axId val="297456944"/>
      </c:scatterChart>
      <c:valAx>
        <c:axId val="29745420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Number of commits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297456944"/>
        <c:crosses val="autoZero"/>
        <c:crossBetween val="midCat"/>
      </c:valAx>
      <c:valAx>
        <c:axId val="2974569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Time (in seconds)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29745420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Performance per Repository size (# commits)</a:t>
            </a:r>
            <a:r>
              <a:rPr lang="pt-BR" baseline="0"/>
              <a:t> </a:t>
            </a:r>
            <a:endParaRPr lang="pt-B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scatterChart>
        <c:scatterStyle val="lineMarker"/>
        <c:varyColors val="0"/>
        <c:ser>
          <c:idx val="0"/>
          <c:order val="0"/>
          <c:tx>
            <c:strRef>
              <c:f>'Dados por Commit'!$G$3</c:f>
              <c:strCache>
                <c:ptCount val="1"/>
                <c:pt idx="0">
                  <c:v>Insert 1st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Commit'!$G$4:$G$13</c:f>
              <c:numCache>
                <c:formatCode>General</c:formatCode>
                <c:ptCount val="10"/>
                <c:pt idx="0">
                  <c:v>12.4</c:v>
                </c:pt>
                <c:pt idx="1">
                  <c:v>20.8</c:v>
                </c:pt>
                <c:pt idx="2">
                  <c:v>42.4</c:v>
                </c:pt>
                <c:pt idx="3">
                  <c:v>49.6</c:v>
                </c:pt>
                <c:pt idx="4">
                  <c:v>40</c:v>
                </c:pt>
                <c:pt idx="5">
                  <c:v>39</c:v>
                </c:pt>
                <c:pt idx="6">
                  <c:v>155.80000000000001</c:v>
                </c:pt>
                <c:pt idx="7">
                  <c:v>102</c:v>
                </c:pt>
                <c:pt idx="8">
                  <c:v>110</c:v>
                </c:pt>
                <c:pt idx="9">
                  <c:v>196</c:v>
                </c:pt>
              </c:numCache>
            </c:numRef>
          </c:yVal>
          <c:smooth val="0"/>
        </c:ser>
        <c:ser>
          <c:idx val="1"/>
          <c:order val="1"/>
          <c:tx>
            <c:strRef>
              <c:f>'Dados por Commit'!$H$3</c:f>
              <c:strCache>
                <c:ptCount val="1"/>
                <c:pt idx="0">
                  <c:v>Insert 2nd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Commit'!$H$4:$H$13</c:f>
              <c:numCache>
                <c:formatCode>General</c:formatCode>
                <c:ptCount val="10"/>
                <c:pt idx="0">
                  <c:v>16.100000000000001</c:v>
                </c:pt>
                <c:pt idx="1">
                  <c:v>22.6</c:v>
                </c:pt>
                <c:pt idx="2">
                  <c:v>46</c:v>
                </c:pt>
                <c:pt idx="3">
                  <c:v>46.6</c:v>
                </c:pt>
                <c:pt idx="4">
                  <c:v>37.4</c:v>
                </c:pt>
                <c:pt idx="5">
                  <c:v>36</c:v>
                </c:pt>
                <c:pt idx="6">
                  <c:v>129</c:v>
                </c:pt>
                <c:pt idx="7">
                  <c:v>95</c:v>
                </c:pt>
                <c:pt idx="8">
                  <c:v>102</c:v>
                </c:pt>
                <c:pt idx="9">
                  <c:v>158.6</c:v>
                </c:pt>
              </c:numCache>
            </c:numRef>
          </c:yVal>
          <c:smooth val="0"/>
        </c:ser>
        <c:ser>
          <c:idx val="2"/>
          <c:order val="2"/>
          <c:tx>
            <c:strRef>
              <c:f>'Dados por Commit'!$I$3</c:f>
              <c:strCache>
                <c:ptCount val="1"/>
                <c:pt idx="0">
                  <c:v>Check Branches</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Commit'!$I$4:$I$13</c:f>
              <c:numCache>
                <c:formatCode>General</c:formatCode>
                <c:ptCount val="10"/>
                <c:pt idx="0">
                  <c:v>1.7</c:v>
                </c:pt>
                <c:pt idx="1">
                  <c:v>1.8</c:v>
                </c:pt>
                <c:pt idx="2">
                  <c:v>5.9</c:v>
                </c:pt>
                <c:pt idx="3">
                  <c:v>4.2</c:v>
                </c:pt>
                <c:pt idx="4">
                  <c:v>1.4</c:v>
                </c:pt>
                <c:pt idx="5">
                  <c:v>1.6</c:v>
                </c:pt>
                <c:pt idx="6">
                  <c:v>1.6</c:v>
                </c:pt>
                <c:pt idx="7">
                  <c:v>2</c:v>
                </c:pt>
                <c:pt idx="8">
                  <c:v>2.1</c:v>
                </c:pt>
                <c:pt idx="9">
                  <c:v>3.4</c:v>
                </c:pt>
              </c:numCache>
            </c:numRef>
          </c:yVal>
          <c:smooth val="0"/>
        </c:ser>
        <c:ser>
          <c:idx val="3"/>
          <c:order val="3"/>
          <c:tx>
            <c:strRef>
              <c:f>'Dados por Commit'!$J$3</c:f>
              <c:strCache>
                <c:ptCount val="1"/>
                <c:pt idx="0">
                  <c:v>Update Topology</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Commit'!$J$4:$J$13</c:f>
              <c:numCache>
                <c:formatCode>General</c:formatCode>
                <c:ptCount val="10"/>
                <c:pt idx="0">
                  <c:v>4.4000000000000004</c:v>
                </c:pt>
                <c:pt idx="1">
                  <c:v>5.2</c:v>
                </c:pt>
                <c:pt idx="2">
                  <c:v>6.8</c:v>
                </c:pt>
                <c:pt idx="3">
                  <c:v>7.3</c:v>
                </c:pt>
                <c:pt idx="4">
                  <c:v>9.4</c:v>
                </c:pt>
                <c:pt idx="5">
                  <c:v>9.6</c:v>
                </c:pt>
                <c:pt idx="6">
                  <c:v>10.6</c:v>
                </c:pt>
                <c:pt idx="7">
                  <c:v>18</c:v>
                </c:pt>
                <c:pt idx="8">
                  <c:v>19.3</c:v>
                </c:pt>
                <c:pt idx="9">
                  <c:v>40</c:v>
                </c:pt>
              </c:numCache>
            </c:numRef>
          </c:yVal>
          <c:smooth val="0"/>
        </c:ser>
        <c:ser>
          <c:idx val="4"/>
          <c:order val="4"/>
          <c:tx>
            <c:strRef>
              <c:f>'Dados por Commit'!$K$3</c:f>
              <c:strCache>
                <c:ptCount val="1"/>
                <c:pt idx="0">
                  <c:v>Commit History</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Commit'!$K$4:$K$13</c:f>
              <c:numCache>
                <c:formatCode>General</c:formatCode>
                <c:ptCount val="10"/>
                <c:pt idx="0">
                  <c:v>3.5</c:v>
                </c:pt>
                <c:pt idx="1">
                  <c:v>5.6</c:v>
                </c:pt>
                <c:pt idx="2">
                  <c:v>18.399999999999999</c:v>
                </c:pt>
                <c:pt idx="3">
                  <c:v>3.7</c:v>
                </c:pt>
                <c:pt idx="4">
                  <c:v>65</c:v>
                </c:pt>
                <c:pt idx="5">
                  <c:v>68</c:v>
                </c:pt>
              </c:numCache>
            </c:numRef>
          </c:yVal>
          <c:smooth val="0"/>
        </c:ser>
        <c:ser>
          <c:idx val="5"/>
          <c:order val="5"/>
          <c:tx>
            <c:strRef>
              <c:f>'Dados por Commit'!$L$3</c:f>
              <c:strCache>
                <c:ptCount val="1"/>
                <c:pt idx="0">
                  <c:v>Topology</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Commit'!$L$4:$L$13</c:f>
              <c:numCache>
                <c:formatCode>General</c:formatCode>
                <c:ptCount val="10"/>
                <c:pt idx="0">
                  <c:v>2.7</c:v>
                </c:pt>
                <c:pt idx="1">
                  <c:v>3.2</c:v>
                </c:pt>
                <c:pt idx="2">
                  <c:v>3.4</c:v>
                </c:pt>
                <c:pt idx="3">
                  <c:v>21.3</c:v>
                </c:pt>
                <c:pt idx="4">
                  <c:v>4.0999999999999996</c:v>
                </c:pt>
                <c:pt idx="5">
                  <c:v>4.2</c:v>
                </c:pt>
                <c:pt idx="6">
                  <c:v>17</c:v>
                </c:pt>
                <c:pt idx="7">
                  <c:v>18</c:v>
                </c:pt>
                <c:pt idx="8">
                  <c:v>18.2</c:v>
                </c:pt>
                <c:pt idx="9">
                  <c:v>19.399999999999999</c:v>
                </c:pt>
              </c:numCache>
            </c:numRef>
          </c:yVal>
          <c:smooth val="0"/>
        </c:ser>
        <c:dLbls>
          <c:showLegendKey val="0"/>
          <c:showVal val="0"/>
          <c:showCatName val="0"/>
          <c:showSerName val="0"/>
          <c:showPercent val="0"/>
          <c:showBubbleSize val="0"/>
        </c:dLbls>
        <c:axId val="297457728"/>
        <c:axId val="298198352"/>
      </c:scatterChart>
      <c:valAx>
        <c:axId val="29745772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Number of commits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298198352"/>
        <c:crosses val="autoZero"/>
        <c:crossBetween val="midCat"/>
      </c:valAx>
      <c:valAx>
        <c:axId val="2981983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Time (in seconds)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297457728"/>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Performance per Repository size (# commits)</a:t>
            </a:r>
            <a:r>
              <a:rPr lang="pt-BR" baseline="0"/>
              <a:t> </a:t>
            </a:r>
            <a:endParaRPr lang="pt-B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scatterChart>
        <c:scatterStyle val="lineMarker"/>
        <c:varyColors val="0"/>
        <c:ser>
          <c:idx val="0"/>
          <c:order val="0"/>
          <c:tx>
            <c:strRef>
              <c:f>'Dados por Commit'!$G$3</c:f>
              <c:strCache>
                <c:ptCount val="1"/>
                <c:pt idx="0">
                  <c:v>Insert 1st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Commit'!$G$4:$G$13</c:f>
              <c:numCache>
                <c:formatCode>General</c:formatCode>
                <c:ptCount val="10"/>
                <c:pt idx="0">
                  <c:v>12.4</c:v>
                </c:pt>
                <c:pt idx="1">
                  <c:v>20.8</c:v>
                </c:pt>
                <c:pt idx="2">
                  <c:v>42.4</c:v>
                </c:pt>
                <c:pt idx="3">
                  <c:v>49.6</c:v>
                </c:pt>
                <c:pt idx="4">
                  <c:v>40</c:v>
                </c:pt>
                <c:pt idx="5">
                  <c:v>39</c:v>
                </c:pt>
                <c:pt idx="6">
                  <c:v>155.80000000000001</c:v>
                </c:pt>
                <c:pt idx="7">
                  <c:v>102</c:v>
                </c:pt>
                <c:pt idx="8">
                  <c:v>110</c:v>
                </c:pt>
                <c:pt idx="9">
                  <c:v>196</c:v>
                </c:pt>
              </c:numCache>
            </c:numRef>
          </c:yVal>
          <c:smooth val="0"/>
        </c:ser>
        <c:ser>
          <c:idx val="1"/>
          <c:order val="1"/>
          <c:tx>
            <c:strRef>
              <c:f>'Dados por Commit'!$H$3</c:f>
              <c:strCache>
                <c:ptCount val="1"/>
                <c:pt idx="0">
                  <c:v>Insert 2nd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Commit'!$H$4:$H$13</c:f>
              <c:numCache>
                <c:formatCode>General</c:formatCode>
                <c:ptCount val="10"/>
                <c:pt idx="0">
                  <c:v>16.100000000000001</c:v>
                </c:pt>
                <c:pt idx="1">
                  <c:v>22.6</c:v>
                </c:pt>
                <c:pt idx="2">
                  <c:v>46</c:v>
                </c:pt>
                <c:pt idx="3">
                  <c:v>46.6</c:v>
                </c:pt>
                <c:pt idx="4">
                  <c:v>37.4</c:v>
                </c:pt>
                <c:pt idx="5">
                  <c:v>36</c:v>
                </c:pt>
                <c:pt idx="6">
                  <c:v>129</c:v>
                </c:pt>
                <c:pt idx="7">
                  <c:v>95</c:v>
                </c:pt>
                <c:pt idx="8">
                  <c:v>102</c:v>
                </c:pt>
                <c:pt idx="9">
                  <c:v>158.6</c:v>
                </c:pt>
              </c:numCache>
            </c:numRef>
          </c:yVal>
          <c:smooth val="0"/>
        </c:ser>
        <c:ser>
          <c:idx val="2"/>
          <c:order val="2"/>
          <c:tx>
            <c:strRef>
              <c:f>'Dados por Commit'!$I$3</c:f>
              <c:strCache>
                <c:ptCount val="1"/>
                <c:pt idx="0">
                  <c:v>Check Branches</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Commit'!$I$4:$I$13</c:f>
              <c:numCache>
                <c:formatCode>General</c:formatCode>
                <c:ptCount val="10"/>
                <c:pt idx="0">
                  <c:v>1.7</c:v>
                </c:pt>
                <c:pt idx="1">
                  <c:v>1.8</c:v>
                </c:pt>
                <c:pt idx="2">
                  <c:v>5.9</c:v>
                </c:pt>
                <c:pt idx="3">
                  <c:v>4.2</c:v>
                </c:pt>
                <c:pt idx="4">
                  <c:v>1.4</c:v>
                </c:pt>
                <c:pt idx="5">
                  <c:v>1.6</c:v>
                </c:pt>
                <c:pt idx="6">
                  <c:v>1.6</c:v>
                </c:pt>
                <c:pt idx="7">
                  <c:v>2</c:v>
                </c:pt>
                <c:pt idx="8">
                  <c:v>2.1</c:v>
                </c:pt>
                <c:pt idx="9">
                  <c:v>3.4</c:v>
                </c:pt>
              </c:numCache>
            </c:numRef>
          </c:yVal>
          <c:smooth val="0"/>
        </c:ser>
        <c:ser>
          <c:idx val="3"/>
          <c:order val="3"/>
          <c:tx>
            <c:strRef>
              <c:f>'Dados por Commit'!$J$3</c:f>
              <c:strCache>
                <c:ptCount val="1"/>
                <c:pt idx="0">
                  <c:v>Update Topology</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Commit'!$J$4:$J$13</c:f>
              <c:numCache>
                <c:formatCode>General</c:formatCode>
                <c:ptCount val="10"/>
                <c:pt idx="0">
                  <c:v>4.4000000000000004</c:v>
                </c:pt>
                <c:pt idx="1">
                  <c:v>5.2</c:v>
                </c:pt>
                <c:pt idx="2">
                  <c:v>6.8</c:v>
                </c:pt>
                <c:pt idx="3">
                  <c:v>7.3</c:v>
                </c:pt>
                <c:pt idx="4">
                  <c:v>9.4</c:v>
                </c:pt>
                <c:pt idx="5">
                  <c:v>9.6</c:v>
                </c:pt>
                <c:pt idx="6">
                  <c:v>10.6</c:v>
                </c:pt>
                <c:pt idx="7">
                  <c:v>18</c:v>
                </c:pt>
                <c:pt idx="8">
                  <c:v>19.3</c:v>
                </c:pt>
                <c:pt idx="9">
                  <c:v>40</c:v>
                </c:pt>
              </c:numCache>
            </c:numRef>
          </c:yVal>
          <c:smooth val="0"/>
        </c:ser>
        <c:ser>
          <c:idx val="4"/>
          <c:order val="4"/>
          <c:tx>
            <c:strRef>
              <c:f>'Dados por Commit'!$K$3</c:f>
              <c:strCache>
                <c:ptCount val="1"/>
                <c:pt idx="0">
                  <c:v>Commit History</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Commit'!$K$4:$K$13</c:f>
              <c:numCache>
                <c:formatCode>General</c:formatCode>
                <c:ptCount val="10"/>
                <c:pt idx="0">
                  <c:v>3.5</c:v>
                </c:pt>
                <c:pt idx="1">
                  <c:v>5.6</c:v>
                </c:pt>
                <c:pt idx="2">
                  <c:v>18.399999999999999</c:v>
                </c:pt>
                <c:pt idx="3">
                  <c:v>3.7</c:v>
                </c:pt>
                <c:pt idx="4">
                  <c:v>65</c:v>
                </c:pt>
                <c:pt idx="5">
                  <c:v>68</c:v>
                </c:pt>
              </c:numCache>
            </c:numRef>
          </c:yVal>
          <c:smooth val="0"/>
        </c:ser>
        <c:ser>
          <c:idx val="5"/>
          <c:order val="5"/>
          <c:tx>
            <c:strRef>
              <c:f>'Dados por Commit'!$L$3</c:f>
              <c:strCache>
                <c:ptCount val="1"/>
                <c:pt idx="0">
                  <c:v>Topology</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Commit'!$L$4:$L$13</c:f>
              <c:numCache>
                <c:formatCode>General</c:formatCode>
                <c:ptCount val="10"/>
                <c:pt idx="0">
                  <c:v>2.7</c:v>
                </c:pt>
                <c:pt idx="1">
                  <c:v>3.2</c:v>
                </c:pt>
                <c:pt idx="2">
                  <c:v>3.4</c:v>
                </c:pt>
                <c:pt idx="3">
                  <c:v>21.3</c:v>
                </c:pt>
                <c:pt idx="4">
                  <c:v>4.0999999999999996</c:v>
                </c:pt>
                <c:pt idx="5">
                  <c:v>4.2</c:v>
                </c:pt>
                <c:pt idx="6">
                  <c:v>17</c:v>
                </c:pt>
                <c:pt idx="7">
                  <c:v>18</c:v>
                </c:pt>
                <c:pt idx="8">
                  <c:v>18.2</c:v>
                </c:pt>
                <c:pt idx="9">
                  <c:v>19.399999999999999</c:v>
                </c:pt>
              </c:numCache>
            </c:numRef>
          </c:yVal>
          <c:smooth val="0"/>
        </c:ser>
        <c:dLbls>
          <c:showLegendKey val="0"/>
          <c:showVal val="0"/>
          <c:showCatName val="0"/>
          <c:showSerName val="0"/>
          <c:showPercent val="0"/>
          <c:showBubbleSize val="0"/>
        </c:dLbls>
        <c:axId val="298199136"/>
        <c:axId val="298197176"/>
      </c:scatterChart>
      <c:valAx>
        <c:axId val="29819913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Number of commits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298197176"/>
        <c:crosses val="autoZero"/>
        <c:crossBetween val="midCat"/>
      </c:valAx>
      <c:valAx>
        <c:axId val="2981971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Time (in seconds)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29819913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Performance per Repository size (# commits)</a:t>
            </a:r>
            <a:r>
              <a:rPr lang="pt-BR" baseline="0"/>
              <a:t> </a:t>
            </a:r>
            <a:endParaRPr lang="pt-B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scatterChart>
        <c:scatterStyle val="lineMarker"/>
        <c:varyColors val="0"/>
        <c:ser>
          <c:idx val="0"/>
          <c:order val="0"/>
          <c:tx>
            <c:strRef>
              <c:f>'Dados por Commit'!$G$3</c:f>
              <c:strCache>
                <c:ptCount val="1"/>
                <c:pt idx="0">
                  <c:v>Insert 1st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Commit'!$G$4:$G$13</c:f>
              <c:numCache>
                <c:formatCode>General</c:formatCode>
                <c:ptCount val="10"/>
                <c:pt idx="0">
                  <c:v>12.4</c:v>
                </c:pt>
                <c:pt idx="1">
                  <c:v>20.8</c:v>
                </c:pt>
                <c:pt idx="2">
                  <c:v>42.4</c:v>
                </c:pt>
                <c:pt idx="3">
                  <c:v>49.6</c:v>
                </c:pt>
                <c:pt idx="4">
                  <c:v>40</c:v>
                </c:pt>
                <c:pt idx="5">
                  <c:v>39</c:v>
                </c:pt>
                <c:pt idx="6">
                  <c:v>155.80000000000001</c:v>
                </c:pt>
                <c:pt idx="7">
                  <c:v>102</c:v>
                </c:pt>
                <c:pt idx="8">
                  <c:v>110</c:v>
                </c:pt>
                <c:pt idx="9">
                  <c:v>196</c:v>
                </c:pt>
              </c:numCache>
            </c:numRef>
          </c:yVal>
          <c:smooth val="0"/>
        </c:ser>
        <c:ser>
          <c:idx val="1"/>
          <c:order val="1"/>
          <c:tx>
            <c:strRef>
              <c:f>'Dados por Commit'!$H$3</c:f>
              <c:strCache>
                <c:ptCount val="1"/>
                <c:pt idx="0">
                  <c:v>Insert 2nd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Commit'!$H$4:$H$13</c:f>
              <c:numCache>
                <c:formatCode>General</c:formatCode>
                <c:ptCount val="10"/>
                <c:pt idx="0">
                  <c:v>16.100000000000001</c:v>
                </c:pt>
                <c:pt idx="1">
                  <c:v>22.6</c:v>
                </c:pt>
                <c:pt idx="2">
                  <c:v>46</c:v>
                </c:pt>
                <c:pt idx="3">
                  <c:v>46.6</c:v>
                </c:pt>
                <c:pt idx="4">
                  <c:v>37.4</c:v>
                </c:pt>
                <c:pt idx="5">
                  <c:v>36</c:v>
                </c:pt>
                <c:pt idx="6">
                  <c:v>129</c:v>
                </c:pt>
                <c:pt idx="7">
                  <c:v>95</c:v>
                </c:pt>
                <c:pt idx="8">
                  <c:v>102</c:v>
                </c:pt>
                <c:pt idx="9">
                  <c:v>158.6</c:v>
                </c:pt>
              </c:numCache>
            </c:numRef>
          </c:yVal>
          <c:smooth val="0"/>
        </c:ser>
        <c:ser>
          <c:idx val="2"/>
          <c:order val="2"/>
          <c:tx>
            <c:strRef>
              <c:f>'Dados por Commit'!$I$3</c:f>
              <c:strCache>
                <c:ptCount val="1"/>
                <c:pt idx="0">
                  <c:v>Check Branches</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Commit'!$I$4:$I$13</c:f>
              <c:numCache>
                <c:formatCode>General</c:formatCode>
                <c:ptCount val="10"/>
                <c:pt idx="0">
                  <c:v>1.7</c:v>
                </c:pt>
                <c:pt idx="1">
                  <c:v>1.8</c:v>
                </c:pt>
                <c:pt idx="2">
                  <c:v>5.9</c:v>
                </c:pt>
                <c:pt idx="3">
                  <c:v>4.2</c:v>
                </c:pt>
                <c:pt idx="4">
                  <c:v>1.4</c:v>
                </c:pt>
                <c:pt idx="5">
                  <c:v>1.6</c:v>
                </c:pt>
                <c:pt idx="6">
                  <c:v>1.6</c:v>
                </c:pt>
                <c:pt idx="7">
                  <c:v>2</c:v>
                </c:pt>
                <c:pt idx="8">
                  <c:v>2.1</c:v>
                </c:pt>
                <c:pt idx="9">
                  <c:v>3.4</c:v>
                </c:pt>
              </c:numCache>
            </c:numRef>
          </c:yVal>
          <c:smooth val="0"/>
        </c:ser>
        <c:ser>
          <c:idx val="3"/>
          <c:order val="3"/>
          <c:tx>
            <c:strRef>
              <c:f>'Dados por Commit'!$J$3</c:f>
              <c:strCache>
                <c:ptCount val="1"/>
                <c:pt idx="0">
                  <c:v>Update Topology</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Commit'!$J$4:$J$13</c:f>
              <c:numCache>
                <c:formatCode>General</c:formatCode>
                <c:ptCount val="10"/>
                <c:pt idx="0">
                  <c:v>4.4000000000000004</c:v>
                </c:pt>
                <c:pt idx="1">
                  <c:v>5.2</c:v>
                </c:pt>
                <c:pt idx="2">
                  <c:v>6.8</c:v>
                </c:pt>
                <c:pt idx="3">
                  <c:v>7.3</c:v>
                </c:pt>
                <c:pt idx="4">
                  <c:v>9.4</c:v>
                </c:pt>
                <c:pt idx="5">
                  <c:v>9.6</c:v>
                </c:pt>
                <c:pt idx="6">
                  <c:v>10.6</c:v>
                </c:pt>
                <c:pt idx="7">
                  <c:v>18</c:v>
                </c:pt>
                <c:pt idx="8">
                  <c:v>19.3</c:v>
                </c:pt>
                <c:pt idx="9">
                  <c:v>40</c:v>
                </c:pt>
              </c:numCache>
            </c:numRef>
          </c:yVal>
          <c:smooth val="0"/>
        </c:ser>
        <c:ser>
          <c:idx val="4"/>
          <c:order val="4"/>
          <c:tx>
            <c:strRef>
              <c:f>'Dados por Commit'!$K$3</c:f>
              <c:strCache>
                <c:ptCount val="1"/>
                <c:pt idx="0">
                  <c:v>Commit History</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Commit'!$K$4:$K$13</c:f>
              <c:numCache>
                <c:formatCode>General</c:formatCode>
                <c:ptCount val="10"/>
                <c:pt idx="0">
                  <c:v>3.5</c:v>
                </c:pt>
                <c:pt idx="1">
                  <c:v>5.6</c:v>
                </c:pt>
                <c:pt idx="2">
                  <c:v>18.399999999999999</c:v>
                </c:pt>
                <c:pt idx="3">
                  <c:v>3.7</c:v>
                </c:pt>
                <c:pt idx="4">
                  <c:v>65</c:v>
                </c:pt>
                <c:pt idx="5">
                  <c:v>68</c:v>
                </c:pt>
              </c:numCache>
            </c:numRef>
          </c:yVal>
          <c:smooth val="0"/>
        </c:ser>
        <c:ser>
          <c:idx val="5"/>
          <c:order val="5"/>
          <c:tx>
            <c:strRef>
              <c:f>'Dados por Commit'!$L$3</c:f>
              <c:strCache>
                <c:ptCount val="1"/>
                <c:pt idx="0">
                  <c:v>Topology</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Commit'!$L$4:$L$13</c:f>
              <c:numCache>
                <c:formatCode>General</c:formatCode>
                <c:ptCount val="10"/>
                <c:pt idx="0">
                  <c:v>2.7</c:v>
                </c:pt>
                <c:pt idx="1">
                  <c:v>3.2</c:v>
                </c:pt>
                <c:pt idx="2">
                  <c:v>3.4</c:v>
                </c:pt>
                <c:pt idx="3">
                  <c:v>21.3</c:v>
                </c:pt>
                <c:pt idx="4">
                  <c:v>4.0999999999999996</c:v>
                </c:pt>
                <c:pt idx="5">
                  <c:v>4.2</c:v>
                </c:pt>
                <c:pt idx="6">
                  <c:v>17</c:v>
                </c:pt>
                <c:pt idx="7">
                  <c:v>18</c:v>
                </c:pt>
                <c:pt idx="8">
                  <c:v>18.2</c:v>
                </c:pt>
                <c:pt idx="9">
                  <c:v>19.399999999999999</c:v>
                </c:pt>
              </c:numCache>
            </c:numRef>
          </c:yVal>
          <c:smooth val="0"/>
        </c:ser>
        <c:dLbls>
          <c:showLegendKey val="0"/>
          <c:showVal val="0"/>
          <c:showCatName val="0"/>
          <c:showSerName val="0"/>
          <c:showPercent val="0"/>
          <c:showBubbleSize val="0"/>
        </c:dLbls>
        <c:axId val="298718608"/>
        <c:axId val="298719392"/>
      </c:scatterChart>
      <c:valAx>
        <c:axId val="29871860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Number of commits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298719392"/>
        <c:crosses val="autoZero"/>
        <c:crossBetween val="midCat"/>
      </c:valAx>
      <c:valAx>
        <c:axId val="2987193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Time (in seconds)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298718608"/>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517543"/>
        </a:solidFill>
      </dgm:spPr>
      <dgm:t>
        <a:bodyPr/>
        <a:lstStyle/>
        <a:p>
          <a:r>
            <a:rPr lang="en-US" sz="1400" b="1" noProof="0" dirty="0" smtClean="0">
              <a:solidFill>
                <a:schemeClr val="bg1"/>
              </a:solidFill>
            </a:rPr>
            <a:t>Introduction</a:t>
          </a:r>
          <a:endParaRPr lang="en-US" sz="1400" b="1" noProof="0" dirty="0">
            <a:solidFill>
              <a:schemeClr val="bg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933AE0C1-1BEA-453B-8F00-9C446F3473F9}"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F5EBED7E-73B7-4525-A852-3167F57740A4}"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17310424-45BA-4BE2-84E4-46F60B75D604}" type="presOf" srcId="{78F56ECA-90FF-40DA-BCAB-38CF3823CD3B}" destId="{CE4E38F6-FB75-4B3B-A01C-63A95B506D38}"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7999038C-ADB2-4622-8A74-1B2B505D3752}" type="presOf" srcId="{D503C0CD-55BF-4E78-A3A1-C777F1561E0E}" destId="{CBEFA6CD-5D33-4258-96A8-26A44DBEA694}" srcOrd="0" destOrd="0" presId="urn:microsoft.com/office/officeart/2005/8/layout/chevron1"/>
    <dgm:cxn modelId="{C8E5B89D-EFFE-4469-A78F-A67B4ED5467E}" type="presOf" srcId="{EC1C03D6-CE6E-414D-89B7-9DEF5E6D6BD6}" destId="{22E8BE1A-9D28-413C-9A09-8636FD5D6E8B}" srcOrd="0" destOrd="0" presId="urn:microsoft.com/office/officeart/2005/8/layout/chevron1"/>
    <dgm:cxn modelId="{12A6F6B8-26E0-4EC6-B7E7-5DFB3C75F398}" type="presOf" srcId="{71504ECF-E427-4153-B438-3BEECD846B8A}" destId="{C8507421-0692-448E-904B-02AAF7CA6864}" srcOrd="0" destOrd="0" presId="urn:microsoft.com/office/officeart/2005/8/layout/chevron1"/>
    <dgm:cxn modelId="{DA4DE765-0174-47C9-9454-631F8DE3F8F0}"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D7CB9ED9-185D-4D36-860F-14DFB848A2DB}" type="presParOf" srcId="{9A10DE9B-36E3-49F6-9012-AA6E26738AD4}" destId="{CE4E38F6-FB75-4B3B-A01C-63A95B506D38}" srcOrd="0" destOrd="0" presId="urn:microsoft.com/office/officeart/2005/8/layout/chevron1"/>
    <dgm:cxn modelId="{3672A666-CF7B-45D6-BE02-1A33D45C77BD}" type="presParOf" srcId="{9A10DE9B-36E3-49F6-9012-AA6E26738AD4}" destId="{EA9CFFD4-0584-4693-B50C-F893D04DBE97}" srcOrd="1" destOrd="0" presId="urn:microsoft.com/office/officeart/2005/8/layout/chevron1"/>
    <dgm:cxn modelId="{E76F7AC0-5442-4668-A1E4-0C3CA563094B}" type="presParOf" srcId="{9A10DE9B-36E3-49F6-9012-AA6E26738AD4}" destId="{22E8BE1A-9D28-413C-9A09-8636FD5D6E8B}" srcOrd="2" destOrd="0" presId="urn:microsoft.com/office/officeart/2005/8/layout/chevron1"/>
    <dgm:cxn modelId="{330CD92C-DBE5-4A5F-B88C-84748930563D}" type="presParOf" srcId="{9A10DE9B-36E3-49F6-9012-AA6E26738AD4}" destId="{3ED5751F-C79C-46A5-8976-211680536B63}" srcOrd="3" destOrd="0" presId="urn:microsoft.com/office/officeart/2005/8/layout/chevron1"/>
    <dgm:cxn modelId="{8EC2B58D-19FE-418E-B78E-DEA5573464FE}" type="presParOf" srcId="{9A10DE9B-36E3-49F6-9012-AA6E26738AD4}" destId="{BB6CD4F3-8802-4FF0-A078-DE4E5E120A4A}" srcOrd="4" destOrd="0" presId="urn:microsoft.com/office/officeart/2005/8/layout/chevron1"/>
    <dgm:cxn modelId="{BA7EAD24-1BD3-4F11-AA9B-B5B93C38B8BC}" type="presParOf" srcId="{9A10DE9B-36E3-49F6-9012-AA6E26738AD4}" destId="{FFF1229B-A23B-412F-881D-2949DA426328}" srcOrd="5" destOrd="0" presId="urn:microsoft.com/office/officeart/2005/8/layout/chevron1"/>
    <dgm:cxn modelId="{28006AC4-74C6-4A61-B037-5B59B1E9BCB7}" type="presParOf" srcId="{9A10DE9B-36E3-49F6-9012-AA6E26738AD4}" destId="{C8507421-0692-448E-904B-02AAF7CA6864}" srcOrd="6" destOrd="0" presId="urn:microsoft.com/office/officeart/2005/8/layout/chevron1"/>
    <dgm:cxn modelId="{D3977F16-3457-4C18-82D2-1FE472AB884C}" type="presParOf" srcId="{9A10DE9B-36E3-49F6-9012-AA6E26738AD4}" destId="{8E7D21A0-2CA5-44C3-947D-C7D247015E92}" srcOrd="7" destOrd="0" presId="urn:microsoft.com/office/officeart/2005/8/layout/chevron1"/>
    <dgm:cxn modelId="{EC0F1F60-2F04-4D1E-BBF3-A200E652F583}" type="presParOf" srcId="{9A10DE9B-36E3-49F6-9012-AA6E26738AD4}" destId="{55501F7E-CE71-4F0E-8987-5CA83AAFDAA1}" srcOrd="8" destOrd="0" presId="urn:microsoft.com/office/officeart/2005/8/layout/chevron1"/>
    <dgm:cxn modelId="{2291048D-F544-4154-BD2A-ABD53BA06393}" type="presParOf" srcId="{9A10DE9B-36E3-49F6-9012-AA6E26738AD4}" destId="{72EB01B2-3656-4BD6-9AB1-F413E3A8A92C}" srcOrd="9" destOrd="0" presId="urn:microsoft.com/office/officeart/2005/8/layout/chevron1"/>
    <dgm:cxn modelId="{BF101AF8-5FCA-44F7-9658-20B51CDBAE4F}"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C41754E6-3996-48B6-B8A0-FE9C2EB35934}"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B27418F3-A261-455E-BC89-AF772C15BB3B}" type="presOf" srcId="{F60E1271-02FB-46D4-874C-D899DB11EDB5}" destId="{BB6CD4F3-8802-4FF0-A078-DE4E5E120A4A}" srcOrd="0" destOrd="0" presId="urn:microsoft.com/office/officeart/2005/8/layout/chevron1"/>
    <dgm:cxn modelId="{9EDC9607-D90C-4BEB-B655-8394F7A6095C}" type="presOf" srcId="{D503C0CD-55BF-4E78-A3A1-C777F1561E0E}" destId="{CBEFA6CD-5D33-4258-96A8-26A44DBEA694}" srcOrd="0" destOrd="0" presId="urn:microsoft.com/office/officeart/2005/8/layout/chevron1"/>
    <dgm:cxn modelId="{219C3F4F-BFDA-40B0-BEA6-8627971DECB9}" type="presOf" srcId="{71504ECF-E427-4153-B438-3BEECD846B8A}" destId="{C8507421-0692-448E-904B-02AAF7CA686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5BA62B06-5620-40C6-A2CC-CEE00310A495}" type="presOf" srcId="{EC1C03D6-CE6E-414D-89B7-9DEF5E6D6BD6}" destId="{22E8BE1A-9D28-413C-9A09-8636FD5D6E8B}" srcOrd="0" destOrd="0" presId="urn:microsoft.com/office/officeart/2005/8/layout/chevron1"/>
    <dgm:cxn modelId="{BB325B84-1931-4805-BC3F-7BD2CEE705F5}" type="presOf" srcId="{FB1F8ED9-BD3D-47C1-A352-6E80C37E69D5}" destId="{9A10DE9B-36E3-49F6-9012-AA6E26738AD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FE1E20D4-0C5C-4B91-9ABC-C28D0CD7E4B7}" type="presOf" srcId="{78F56ECA-90FF-40DA-BCAB-38CF3823CD3B}" destId="{CE4E38F6-FB75-4B3B-A01C-63A95B506D38}" srcOrd="0" destOrd="0" presId="urn:microsoft.com/office/officeart/2005/8/layout/chevron1"/>
    <dgm:cxn modelId="{6CFA6557-5314-4299-826A-34EB3EA2EE90}" type="presParOf" srcId="{9A10DE9B-36E3-49F6-9012-AA6E26738AD4}" destId="{CE4E38F6-FB75-4B3B-A01C-63A95B506D38}" srcOrd="0" destOrd="0" presId="urn:microsoft.com/office/officeart/2005/8/layout/chevron1"/>
    <dgm:cxn modelId="{73FAE5D0-EC9E-4BAF-82BD-B69B0B689A93}" type="presParOf" srcId="{9A10DE9B-36E3-49F6-9012-AA6E26738AD4}" destId="{EA9CFFD4-0584-4693-B50C-F893D04DBE97}" srcOrd="1" destOrd="0" presId="urn:microsoft.com/office/officeart/2005/8/layout/chevron1"/>
    <dgm:cxn modelId="{DFA842BF-A7C6-4E83-A1A0-8771AFAB96C0}" type="presParOf" srcId="{9A10DE9B-36E3-49F6-9012-AA6E26738AD4}" destId="{22E8BE1A-9D28-413C-9A09-8636FD5D6E8B}" srcOrd="2" destOrd="0" presId="urn:microsoft.com/office/officeart/2005/8/layout/chevron1"/>
    <dgm:cxn modelId="{EF00D109-FFD4-4192-B9A5-DC1F5497F51F}" type="presParOf" srcId="{9A10DE9B-36E3-49F6-9012-AA6E26738AD4}" destId="{3ED5751F-C79C-46A5-8976-211680536B63}" srcOrd="3" destOrd="0" presId="urn:microsoft.com/office/officeart/2005/8/layout/chevron1"/>
    <dgm:cxn modelId="{E1EA12CD-5E09-4DE6-BD55-3F75C6D9132D}" type="presParOf" srcId="{9A10DE9B-36E3-49F6-9012-AA6E26738AD4}" destId="{BB6CD4F3-8802-4FF0-A078-DE4E5E120A4A}" srcOrd="4" destOrd="0" presId="urn:microsoft.com/office/officeart/2005/8/layout/chevron1"/>
    <dgm:cxn modelId="{0119F7F9-AA57-4BFF-9679-4A71A0DD7DDC}" type="presParOf" srcId="{9A10DE9B-36E3-49F6-9012-AA6E26738AD4}" destId="{FFF1229B-A23B-412F-881D-2949DA426328}" srcOrd="5" destOrd="0" presId="urn:microsoft.com/office/officeart/2005/8/layout/chevron1"/>
    <dgm:cxn modelId="{09F91857-F6B5-4DEF-860B-CC020EF4FA64}" type="presParOf" srcId="{9A10DE9B-36E3-49F6-9012-AA6E26738AD4}" destId="{C8507421-0692-448E-904B-02AAF7CA6864}" srcOrd="6" destOrd="0" presId="urn:microsoft.com/office/officeart/2005/8/layout/chevron1"/>
    <dgm:cxn modelId="{9F3B4717-970B-415E-9077-7B2E06B0954B}" type="presParOf" srcId="{9A10DE9B-36E3-49F6-9012-AA6E26738AD4}" destId="{8E7D21A0-2CA5-44C3-947D-C7D247015E92}" srcOrd="7" destOrd="0" presId="urn:microsoft.com/office/officeart/2005/8/layout/chevron1"/>
    <dgm:cxn modelId="{0E707063-AE76-4944-A74B-589C47934D56}" type="presParOf" srcId="{9A10DE9B-36E3-49F6-9012-AA6E26738AD4}" destId="{55501F7E-CE71-4F0E-8987-5CA83AAFDAA1}" srcOrd="8" destOrd="0" presId="urn:microsoft.com/office/officeart/2005/8/layout/chevron1"/>
    <dgm:cxn modelId="{56539B0F-0D3C-461F-AE2C-EE0FBAA043D7}" type="presParOf" srcId="{9A10DE9B-36E3-49F6-9012-AA6E26738AD4}" destId="{72EB01B2-3656-4BD6-9AB1-F413E3A8A92C}" srcOrd="9" destOrd="0" presId="urn:microsoft.com/office/officeart/2005/8/layout/chevron1"/>
    <dgm:cxn modelId="{685430AF-7ADA-49B3-82A9-ED43A38EFBD8}"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3B8600A1-8BEC-4F00-AAA6-34846CC1A5F7}"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A0B37D0B-6F46-438B-B8C8-366C70A0114F}" type="presOf" srcId="{FED9B4AF-D2B3-48E2-84C0-5E2EDEF1A90D}" destId="{55501F7E-CE71-4F0E-8987-5CA83AAFDAA1}" srcOrd="0" destOrd="0" presId="urn:microsoft.com/office/officeart/2005/8/layout/chevron1"/>
    <dgm:cxn modelId="{F5B167E2-34AF-4AAC-99B4-249D2FF1B266}" type="presOf" srcId="{78F56ECA-90FF-40DA-BCAB-38CF3823CD3B}" destId="{CE4E38F6-FB75-4B3B-A01C-63A95B506D38}" srcOrd="0" destOrd="0" presId="urn:microsoft.com/office/officeart/2005/8/layout/chevron1"/>
    <dgm:cxn modelId="{0A4C36CC-BE28-40C6-80A7-E24EF7D5AE15}"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4936B0B8-4C5D-4270-B241-E86683CB03F4}" type="presOf" srcId="{FB1F8ED9-BD3D-47C1-A352-6E80C37E69D5}" destId="{9A10DE9B-36E3-49F6-9012-AA6E26738AD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14B12E57-A820-4F17-86FA-2908AE31F4AD}" type="presOf" srcId="{71504ECF-E427-4153-B438-3BEECD846B8A}" destId="{C8507421-0692-448E-904B-02AAF7CA6864}" srcOrd="0" destOrd="0" presId="urn:microsoft.com/office/officeart/2005/8/layout/chevron1"/>
    <dgm:cxn modelId="{09B2A0E5-5F18-44DF-8AD2-12893A5D18B5}" type="presOf" srcId="{F60E1271-02FB-46D4-874C-D899DB11EDB5}" destId="{BB6CD4F3-8802-4FF0-A078-DE4E5E120A4A}"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5A34F5D1-239A-4E95-A8B6-88297C494AF2}" type="presParOf" srcId="{9A10DE9B-36E3-49F6-9012-AA6E26738AD4}" destId="{CE4E38F6-FB75-4B3B-A01C-63A95B506D38}" srcOrd="0" destOrd="0" presId="urn:microsoft.com/office/officeart/2005/8/layout/chevron1"/>
    <dgm:cxn modelId="{3E08D2E7-A698-4C46-AE90-0C0148ABEE64}" type="presParOf" srcId="{9A10DE9B-36E3-49F6-9012-AA6E26738AD4}" destId="{EA9CFFD4-0584-4693-B50C-F893D04DBE97}" srcOrd="1" destOrd="0" presId="urn:microsoft.com/office/officeart/2005/8/layout/chevron1"/>
    <dgm:cxn modelId="{81E81981-FD4C-4469-81D3-27313D880255}" type="presParOf" srcId="{9A10DE9B-36E3-49F6-9012-AA6E26738AD4}" destId="{22E8BE1A-9D28-413C-9A09-8636FD5D6E8B}" srcOrd="2" destOrd="0" presId="urn:microsoft.com/office/officeart/2005/8/layout/chevron1"/>
    <dgm:cxn modelId="{4D7BD33F-8CE9-4AC0-9DBC-7D96C4FE3D75}" type="presParOf" srcId="{9A10DE9B-36E3-49F6-9012-AA6E26738AD4}" destId="{3ED5751F-C79C-46A5-8976-211680536B63}" srcOrd="3" destOrd="0" presId="urn:microsoft.com/office/officeart/2005/8/layout/chevron1"/>
    <dgm:cxn modelId="{D6637F21-9FA4-447B-947B-89E0BCFD0FF9}" type="presParOf" srcId="{9A10DE9B-36E3-49F6-9012-AA6E26738AD4}" destId="{BB6CD4F3-8802-4FF0-A078-DE4E5E120A4A}" srcOrd="4" destOrd="0" presId="urn:microsoft.com/office/officeart/2005/8/layout/chevron1"/>
    <dgm:cxn modelId="{8EB66CAE-1420-421E-9A7D-FA8E78BA6C06}" type="presParOf" srcId="{9A10DE9B-36E3-49F6-9012-AA6E26738AD4}" destId="{FFF1229B-A23B-412F-881D-2949DA426328}" srcOrd="5" destOrd="0" presId="urn:microsoft.com/office/officeart/2005/8/layout/chevron1"/>
    <dgm:cxn modelId="{33EB3E43-064F-4F88-AC76-21B1429922D6}" type="presParOf" srcId="{9A10DE9B-36E3-49F6-9012-AA6E26738AD4}" destId="{C8507421-0692-448E-904B-02AAF7CA6864}" srcOrd="6" destOrd="0" presId="urn:microsoft.com/office/officeart/2005/8/layout/chevron1"/>
    <dgm:cxn modelId="{25CB853E-DF3C-48D9-816A-B0C0DF1DD6CE}" type="presParOf" srcId="{9A10DE9B-36E3-49F6-9012-AA6E26738AD4}" destId="{8E7D21A0-2CA5-44C3-947D-C7D247015E92}" srcOrd="7" destOrd="0" presId="urn:microsoft.com/office/officeart/2005/8/layout/chevron1"/>
    <dgm:cxn modelId="{676890D3-7C0C-4638-AD07-1E7E287E6300}" type="presParOf" srcId="{9A10DE9B-36E3-49F6-9012-AA6E26738AD4}" destId="{55501F7E-CE71-4F0E-8987-5CA83AAFDAA1}" srcOrd="8" destOrd="0" presId="urn:microsoft.com/office/officeart/2005/8/layout/chevron1"/>
    <dgm:cxn modelId="{764CA0B1-6854-45CA-A0B7-3149419918B3}" type="presParOf" srcId="{9A10DE9B-36E3-49F6-9012-AA6E26738AD4}" destId="{72EB01B2-3656-4BD6-9AB1-F413E3A8A92C}" srcOrd="9" destOrd="0" presId="urn:microsoft.com/office/officeart/2005/8/layout/chevron1"/>
    <dgm:cxn modelId="{B9A4CA29-51EA-4CAB-8C60-4B0E19E5A76D}"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E3BF1FAB-9D45-4551-BB79-30E54DD80B81}" type="presOf" srcId="{78F56ECA-90FF-40DA-BCAB-38CF3823CD3B}" destId="{CE4E38F6-FB75-4B3B-A01C-63A95B506D38}" srcOrd="0" destOrd="0" presId="urn:microsoft.com/office/officeart/2005/8/layout/chevron1"/>
    <dgm:cxn modelId="{6E1FE690-AB58-4B97-BC09-2A63386528CC}" type="presOf" srcId="{FED9B4AF-D2B3-48E2-84C0-5E2EDEF1A90D}" destId="{55501F7E-CE71-4F0E-8987-5CA83AAFDAA1}" srcOrd="0" destOrd="0" presId="urn:microsoft.com/office/officeart/2005/8/layout/chevron1"/>
    <dgm:cxn modelId="{D8648891-341E-4F14-A2A2-067F1D21F1B2}"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4EC0EA28-714D-48AD-84B8-4E7857C72299}"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FD3064D4-A14A-4527-A5FA-CF5B4E94E1FB}" type="presOf" srcId="{EC1C03D6-CE6E-414D-89B7-9DEF5E6D6BD6}" destId="{22E8BE1A-9D28-413C-9A09-8636FD5D6E8B}" srcOrd="0" destOrd="0" presId="urn:microsoft.com/office/officeart/2005/8/layout/chevron1"/>
    <dgm:cxn modelId="{63D42B12-D1C2-4E06-A3A0-01D567B1017B}" type="presOf" srcId="{F60E1271-02FB-46D4-874C-D899DB11EDB5}" destId="{BB6CD4F3-8802-4FF0-A078-DE4E5E120A4A}" srcOrd="0" destOrd="0" presId="urn:microsoft.com/office/officeart/2005/8/layout/chevron1"/>
    <dgm:cxn modelId="{FC35A795-99A1-4A9B-8E4F-24FBFC31C61C}" type="presOf" srcId="{71504ECF-E427-4153-B438-3BEECD846B8A}" destId="{C8507421-0692-448E-904B-02AAF7CA686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E81FCEF6-321B-4A64-9C90-E32630E6EDB4}" type="presParOf" srcId="{9A10DE9B-36E3-49F6-9012-AA6E26738AD4}" destId="{CE4E38F6-FB75-4B3B-A01C-63A95B506D38}" srcOrd="0" destOrd="0" presId="urn:microsoft.com/office/officeart/2005/8/layout/chevron1"/>
    <dgm:cxn modelId="{3C52DB7B-818C-494F-A9CA-6F0D3BA757EE}" type="presParOf" srcId="{9A10DE9B-36E3-49F6-9012-AA6E26738AD4}" destId="{EA9CFFD4-0584-4693-B50C-F893D04DBE97}" srcOrd="1" destOrd="0" presId="urn:microsoft.com/office/officeart/2005/8/layout/chevron1"/>
    <dgm:cxn modelId="{1655CABD-F414-4ADF-BEE5-2ED169B20497}" type="presParOf" srcId="{9A10DE9B-36E3-49F6-9012-AA6E26738AD4}" destId="{22E8BE1A-9D28-413C-9A09-8636FD5D6E8B}" srcOrd="2" destOrd="0" presId="urn:microsoft.com/office/officeart/2005/8/layout/chevron1"/>
    <dgm:cxn modelId="{12BE8A1A-1FA0-4A8F-8678-86C08D120A36}" type="presParOf" srcId="{9A10DE9B-36E3-49F6-9012-AA6E26738AD4}" destId="{3ED5751F-C79C-46A5-8976-211680536B63}" srcOrd="3" destOrd="0" presId="urn:microsoft.com/office/officeart/2005/8/layout/chevron1"/>
    <dgm:cxn modelId="{F96A22FB-B7AC-4D28-814A-DD6800EB4890}" type="presParOf" srcId="{9A10DE9B-36E3-49F6-9012-AA6E26738AD4}" destId="{BB6CD4F3-8802-4FF0-A078-DE4E5E120A4A}" srcOrd="4" destOrd="0" presId="urn:microsoft.com/office/officeart/2005/8/layout/chevron1"/>
    <dgm:cxn modelId="{1FF8E402-BE38-4C63-BA08-208C76431876}" type="presParOf" srcId="{9A10DE9B-36E3-49F6-9012-AA6E26738AD4}" destId="{FFF1229B-A23B-412F-881D-2949DA426328}" srcOrd="5" destOrd="0" presId="urn:microsoft.com/office/officeart/2005/8/layout/chevron1"/>
    <dgm:cxn modelId="{9D8814D4-F8F6-4CF3-BB19-0F71A589AC6B}" type="presParOf" srcId="{9A10DE9B-36E3-49F6-9012-AA6E26738AD4}" destId="{C8507421-0692-448E-904B-02AAF7CA6864}" srcOrd="6" destOrd="0" presId="urn:microsoft.com/office/officeart/2005/8/layout/chevron1"/>
    <dgm:cxn modelId="{F3F6AAB4-FC30-48B5-8344-47D9EFD86B40}" type="presParOf" srcId="{9A10DE9B-36E3-49F6-9012-AA6E26738AD4}" destId="{8E7D21A0-2CA5-44C3-947D-C7D247015E92}" srcOrd="7" destOrd="0" presId="urn:microsoft.com/office/officeart/2005/8/layout/chevron1"/>
    <dgm:cxn modelId="{EC1B4D27-F8C9-45C6-B6CA-90DC268C644D}" type="presParOf" srcId="{9A10DE9B-36E3-49F6-9012-AA6E26738AD4}" destId="{55501F7E-CE71-4F0E-8987-5CA83AAFDAA1}" srcOrd="8" destOrd="0" presId="urn:microsoft.com/office/officeart/2005/8/layout/chevron1"/>
    <dgm:cxn modelId="{B3A207EB-57B0-449A-9D1C-A837A006C674}" type="presParOf" srcId="{9A10DE9B-36E3-49F6-9012-AA6E26738AD4}" destId="{72EB01B2-3656-4BD6-9AB1-F413E3A8A92C}" srcOrd="9" destOrd="0" presId="urn:microsoft.com/office/officeart/2005/8/layout/chevron1"/>
    <dgm:cxn modelId="{FA8BB6AF-5D33-41C4-9E9C-A45A756607A5}"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0A8ED499-AF44-4F69-8852-56BC92C3D876}" type="presOf" srcId="{EC1C03D6-CE6E-414D-89B7-9DEF5E6D6BD6}" destId="{22E8BE1A-9D28-413C-9A09-8636FD5D6E8B}" srcOrd="0" destOrd="0" presId="urn:microsoft.com/office/officeart/2005/8/layout/chevron1"/>
    <dgm:cxn modelId="{D2EEEB27-4674-4236-99C6-A79C7E2C4A65}" type="presOf" srcId="{78F56ECA-90FF-40DA-BCAB-38CF3823CD3B}" destId="{CE4E38F6-FB75-4B3B-A01C-63A95B506D38}" srcOrd="0" destOrd="0" presId="urn:microsoft.com/office/officeart/2005/8/layout/chevron1"/>
    <dgm:cxn modelId="{2AC71BCB-8864-49E5-A2CA-70775235B94F}"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54A7199A-68D3-497F-8178-48FF1977D532}" type="presOf" srcId="{F60E1271-02FB-46D4-874C-D899DB11EDB5}" destId="{BB6CD4F3-8802-4FF0-A078-DE4E5E120A4A}" srcOrd="0" destOrd="0" presId="urn:microsoft.com/office/officeart/2005/8/layout/chevron1"/>
    <dgm:cxn modelId="{3BFCAA24-3924-4CC3-9D53-F2643647EB0E}"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8C24CF5C-AC07-470C-8987-768AE139E592}" type="presOf" srcId="{FED9B4AF-D2B3-48E2-84C0-5E2EDEF1A90D}" destId="{55501F7E-CE71-4F0E-8987-5CA83AAFDAA1}"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625C2AC2-F686-4B4D-BF49-53A059FD95AE}"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3DDA21C5-D18D-4FC2-9541-6473D38882CD}" type="presParOf" srcId="{9A10DE9B-36E3-49F6-9012-AA6E26738AD4}" destId="{CE4E38F6-FB75-4B3B-A01C-63A95B506D38}" srcOrd="0" destOrd="0" presId="urn:microsoft.com/office/officeart/2005/8/layout/chevron1"/>
    <dgm:cxn modelId="{4EEE795D-C7A3-4817-9E73-50DC97D63401}" type="presParOf" srcId="{9A10DE9B-36E3-49F6-9012-AA6E26738AD4}" destId="{EA9CFFD4-0584-4693-B50C-F893D04DBE97}" srcOrd="1" destOrd="0" presId="urn:microsoft.com/office/officeart/2005/8/layout/chevron1"/>
    <dgm:cxn modelId="{37A9BEEA-B43D-44CB-8A8E-91B608D2629C}" type="presParOf" srcId="{9A10DE9B-36E3-49F6-9012-AA6E26738AD4}" destId="{22E8BE1A-9D28-413C-9A09-8636FD5D6E8B}" srcOrd="2" destOrd="0" presId="urn:microsoft.com/office/officeart/2005/8/layout/chevron1"/>
    <dgm:cxn modelId="{4549F0B5-0738-409B-AE60-884E455AF418}" type="presParOf" srcId="{9A10DE9B-36E3-49F6-9012-AA6E26738AD4}" destId="{3ED5751F-C79C-46A5-8976-211680536B63}" srcOrd="3" destOrd="0" presId="urn:microsoft.com/office/officeart/2005/8/layout/chevron1"/>
    <dgm:cxn modelId="{AE123A8E-456E-4080-BFCE-4CA9CDBC84A9}" type="presParOf" srcId="{9A10DE9B-36E3-49F6-9012-AA6E26738AD4}" destId="{BB6CD4F3-8802-4FF0-A078-DE4E5E120A4A}" srcOrd="4" destOrd="0" presId="urn:microsoft.com/office/officeart/2005/8/layout/chevron1"/>
    <dgm:cxn modelId="{8A7C5B88-7731-4576-AB01-D946D2990273}" type="presParOf" srcId="{9A10DE9B-36E3-49F6-9012-AA6E26738AD4}" destId="{FFF1229B-A23B-412F-881D-2949DA426328}" srcOrd="5" destOrd="0" presId="urn:microsoft.com/office/officeart/2005/8/layout/chevron1"/>
    <dgm:cxn modelId="{A988534B-78EB-4C17-9A91-27B299277B55}" type="presParOf" srcId="{9A10DE9B-36E3-49F6-9012-AA6E26738AD4}" destId="{C8507421-0692-448E-904B-02AAF7CA6864}" srcOrd="6" destOrd="0" presId="urn:microsoft.com/office/officeart/2005/8/layout/chevron1"/>
    <dgm:cxn modelId="{4C8427D9-4AA6-454C-9EAF-FB1CA8D17AE0}" type="presParOf" srcId="{9A10DE9B-36E3-49F6-9012-AA6E26738AD4}" destId="{8E7D21A0-2CA5-44C3-947D-C7D247015E92}" srcOrd="7" destOrd="0" presId="urn:microsoft.com/office/officeart/2005/8/layout/chevron1"/>
    <dgm:cxn modelId="{F1657133-253B-4C8E-8161-BF8DA839C444}" type="presParOf" srcId="{9A10DE9B-36E3-49F6-9012-AA6E26738AD4}" destId="{55501F7E-CE71-4F0E-8987-5CA83AAFDAA1}" srcOrd="8" destOrd="0" presId="urn:microsoft.com/office/officeart/2005/8/layout/chevron1"/>
    <dgm:cxn modelId="{FE2E1B0E-C6F1-4F78-99BB-C4088E821B46}" type="presParOf" srcId="{9A10DE9B-36E3-49F6-9012-AA6E26738AD4}" destId="{72EB01B2-3656-4BD6-9AB1-F413E3A8A92C}" srcOrd="9" destOrd="0" presId="urn:microsoft.com/office/officeart/2005/8/layout/chevron1"/>
    <dgm:cxn modelId="{5219519B-B175-4168-B88A-44004929A543}"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EBDD9B6C-7759-4F06-A8DC-1DBA72AB33A4}" type="presOf" srcId="{EC1C03D6-CE6E-414D-89B7-9DEF5E6D6BD6}" destId="{22E8BE1A-9D28-413C-9A09-8636FD5D6E8B}"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5E163835-4381-401D-A827-E2A04328A756}" type="presOf" srcId="{FB1F8ED9-BD3D-47C1-A352-6E80C37E69D5}" destId="{9A10DE9B-36E3-49F6-9012-AA6E26738AD4}" srcOrd="0" destOrd="0" presId="urn:microsoft.com/office/officeart/2005/8/layout/chevron1"/>
    <dgm:cxn modelId="{876BE4E9-D1D1-4A7A-B264-378404C4196A}" type="presOf" srcId="{D503C0CD-55BF-4E78-A3A1-C777F1561E0E}" destId="{CBEFA6CD-5D33-4258-96A8-26A44DBEA69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A513303E-974D-4AE6-B393-EB32895D9328}" type="presOf" srcId="{71504ECF-E427-4153-B438-3BEECD846B8A}" destId="{C8507421-0692-448E-904B-02AAF7CA686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757A48C6-301E-4CE2-A212-14817A1C34C5}" type="presOf" srcId="{FED9B4AF-D2B3-48E2-84C0-5E2EDEF1A90D}" destId="{55501F7E-CE71-4F0E-8987-5CA83AAFDAA1}" srcOrd="0" destOrd="0" presId="urn:microsoft.com/office/officeart/2005/8/layout/chevron1"/>
    <dgm:cxn modelId="{92F06BB2-10C2-4EB0-B278-F744A3D0D7D8}" type="presOf" srcId="{78F56ECA-90FF-40DA-BCAB-38CF3823CD3B}" destId="{CE4E38F6-FB75-4B3B-A01C-63A95B506D38}" srcOrd="0" destOrd="0" presId="urn:microsoft.com/office/officeart/2005/8/layout/chevron1"/>
    <dgm:cxn modelId="{5817E3C8-4C6F-44E0-A10B-102A25965DE8}"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B86186F0-1A2A-4B7C-A1D7-1F0147913D8A}" type="presParOf" srcId="{9A10DE9B-36E3-49F6-9012-AA6E26738AD4}" destId="{CE4E38F6-FB75-4B3B-A01C-63A95B506D38}" srcOrd="0" destOrd="0" presId="urn:microsoft.com/office/officeart/2005/8/layout/chevron1"/>
    <dgm:cxn modelId="{25BD7A04-5B82-4691-BEBF-A69B08FC4332}" type="presParOf" srcId="{9A10DE9B-36E3-49F6-9012-AA6E26738AD4}" destId="{EA9CFFD4-0584-4693-B50C-F893D04DBE97}" srcOrd="1" destOrd="0" presId="urn:microsoft.com/office/officeart/2005/8/layout/chevron1"/>
    <dgm:cxn modelId="{22B704FA-1490-471C-9D20-B01003DDEA77}" type="presParOf" srcId="{9A10DE9B-36E3-49F6-9012-AA6E26738AD4}" destId="{22E8BE1A-9D28-413C-9A09-8636FD5D6E8B}" srcOrd="2" destOrd="0" presId="urn:microsoft.com/office/officeart/2005/8/layout/chevron1"/>
    <dgm:cxn modelId="{382CF563-ECD7-4087-9663-EC9391D7E0B6}" type="presParOf" srcId="{9A10DE9B-36E3-49F6-9012-AA6E26738AD4}" destId="{3ED5751F-C79C-46A5-8976-211680536B63}" srcOrd="3" destOrd="0" presId="urn:microsoft.com/office/officeart/2005/8/layout/chevron1"/>
    <dgm:cxn modelId="{46A6B2E0-1140-4287-BF15-909B4F4C2645}" type="presParOf" srcId="{9A10DE9B-36E3-49F6-9012-AA6E26738AD4}" destId="{BB6CD4F3-8802-4FF0-A078-DE4E5E120A4A}" srcOrd="4" destOrd="0" presId="urn:microsoft.com/office/officeart/2005/8/layout/chevron1"/>
    <dgm:cxn modelId="{80531664-0531-4C7B-A016-2DDCB4488CCB}" type="presParOf" srcId="{9A10DE9B-36E3-49F6-9012-AA6E26738AD4}" destId="{FFF1229B-A23B-412F-881D-2949DA426328}" srcOrd="5" destOrd="0" presId="urn:microsoft.com/office/officeart/2005/8/layout/chevron1"/>
    <dgm:cxn modelId="{266D1774-8353-4296-979F-4F29504DDE84}" type="presParOf" srcId="{9A10DE9B-36E3-49F6-9012-AA6E26738AD4}" destId="{C8507421-0692-448E-904B-02AAF7CA6864}" srcOrd="6" destOrd="0" presId="urn:microsoft.com/office/officeart/2005/8/layout/chevron1"/>
    <dgm:cxn modelId="{C6A7C7A9-F365-41FE-93E1-B0A6CB9EDC43}" type="presParOf" srcId="{9A10DE9B-36E3-49F6-9012-AA6E26738AD4}" destId="{8E7D21A0-2CA5-44C3-947D-C7D247015E92}" srcOrd="7" destOrd="0" presId="urn:microsoft.com/office/officeart/2005/8/layout/chevron1"/>
    <dgm:cxn modelId="{B7720C09-E1A6-4CC2-8B47-327DA12A8F03}" type="presParOf" srcId="{9A10DE9B-36E3-49F6-9012-AA6E26738AD4}" destId="{55501F7E-CE71-4F0E-8987-5CA83AAFDAA1}" srcOrd="8" destOrd="0" presId="urn:microsoft.com/office/officeart/2005/8/layout/chevron1"/>
    <dgm:cxn modelId="{85252FC4-B8D9-406E-9BF2-5B73E8118206}" type="presParOf" srcId="{9A10DE9B-36E3-49F6-9012-AA6E26738AD4}" destId="{72EB01B2-3656-4BD6-9AB1-F413E3A8A92C}" srcOrd="9" destOrd="0" presId="urn:microsoft.com/office/officeart/2005/8/layout/chevron1"/>
    <dgm:cxn modelId="{A48CF5AC-0D6F-4848-8F55-23C29AD92AD3}"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11C17D87-DD3F-441A-9B94-195C06C2AAD0}"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87B026A5-8B5D-4DC5-A085-52DEA08C982E}"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45D04FC7-A68B-45C7-AD02-1EBAE2F20FC9}" type="presOf" srcId="{F60E1271-02FB-46D4-874C-D899DB11EDB5}" destId="{BB6CD4F3-8802-4FF0-A078-DE4E5E120A4A}"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7125A2CB-E1E9-4A22-BC50-0723A3B23378}" type="presOf" srcId="{71504ECF-E427-4153-B438-3BEECD846B8A}" destId="{C8507421-0692-448E-904B-02AAF7CA6864}" srcOrd="0" destOrd="0" presId="urn:microsoft.com/office/officeart/2005/8/layout/chevron1"/>
    <dgm:cxn modelId="{8CBFFB71-4F3F-4D43-90C6-52E3B994F491}" type="presOf" srcId="{EC1C03D6-CE6E-414D-89B7-9DEF5E6D6BD6}" destId="{22E8BE1A-9D28-413C-9A09-8636FD5D6E8B}" srcOrd="0" destOrd="0" presId="urn:microsoft.com/office/officeart/2005/8/layout/chevron1"/>
    <dgm:cxn modelId="{AD3F7037-AE86-40AB-8A1F-78A213C4C47F}" type="presOf" srcId="{FB1F8ED9-BD3D-47C1-A352-6E80C37E69D5}" destId="{9A10DE9B-36E3-49F6-9012-AA6E26738AD4}" srcOrd="0" destOrd="0" presId="urn:microsoft.com/office/officeart/2005/8/layout/chevron1"/>
    <dgm:cxn modelId="{BFC4F1E7-A9C5-4EB1-9F8F-CAC09FA7E1EA}" type="presOf" srcId="{FED9B4AF-D2B3-48E2-84C0-5E2EDEF1A90D}" destId="{55501F7E-CE71-4F0E-8987-5CA83AAFDAA1}"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41C57BF5-EFB0-4CE0-9A53-BA7ED3B4DD17}" type="presParOf" srcId="{9A10DE9B-36E3-49F6-9012-AA6E26738AD4}" destId="{CE4E38F6-FB75-4B3B-A01C-63A95B506D38}" srcOrd="0" destOrd="0" presId="urn:microsoft.com/office/officeart/2005/8/layout/chevron1"/>
    <dgm:cxn modelId="{6806D633-99DD-4180-BFA7-8CAEE0503841}" type="presParOf" srcId="{9A10DE9B-36E3-49F6-9012-AA6E26738AD4}" destId="{EA9CFFD4-0584-4693-B50C-F893D04DBE97}" srcOrd="1" destOrd="0" presId="urn:microsoft.com/office/officeart/2005/8/layout/chevron1"/>
    <dgm:cxn modelId="{4EFE5631-BEAF-451F-9E69-7608475FBDAC}" type="presParOf" srcId="{9A10DE9B-36E3-49F6-9012-AA6E26738AD4}" destId="{22E8BE1A-9D28-413C-9A09-8636FD5D6E8B}" srcOrd="2" destOrd="0" presId="urn:microsoft.com/office/officeart/2005/8/layout/chevron1"/>
    <dgm:cxn modelId="{E4E68EB5-34A6-4704-9DCF-205326E38A1A}" type="presParOf" srcId="{9A10DE9B-36E3-49F6-9012-AA6E26738AD4}" destId="{3ED5751F-C79C-46A5-8976-211680536B63}" srcOrd="3" destOrd="0" presId="urn:microsoft.com/office/officeart/2005/8/layout/chevron1"/>
    <dgm:cxn modelId="{467C1B4D-66DE-4225-960D-E795B7716849}" type="presParOf" srcId="{9A10DE9B-36E3-49F6-9012-AA6E26738AD4}" destId="{BB6CD4F3-8802-4FF0-A078-DE4E5E120A4A}" srcOrd="4" destOrd="0" presId="urn:microsoft.com/office/officeart/2005/8/layout/chevron1"/>
    <dgm:cxn modelId="{BFE57F0F-DF18-4E8F-B1F8-AB2543E98F64}" type="presParOf" srcId="{9A10DE9B-36E3-49F6-9012-AA6E26738AD4}" destId="{FFF1229B-A23B-412F-881D-2949DA426328}" srcOrd="5" destOrd="0" presId="urn:microsoft.com/office/officeart/2005/8/layout/chevron1"/>
    <dgm:cxn modelId="{B4E740C3-FE1C-4A89-8204-786E08124B77}" type="presParOf" srcId="{9A10DE9B-36E3-49F6-9012-AA6E26738AD4}" destId="{C8507421-0692-448E-904B-02AAF7CA6864}" srcOrd="6" destOrd="0" presId="urn:microsoft.com/office/officeart/2005/8/layout/chevron1"/>
    <dgm:cxn modelId="{13865C96-0AEA-4478-B867-C4438BEA59E1}" type="presParOf" srcId="{9A10DE9B-36E3-49F6-9012-AA6E26738AD4}" destId="{8E7D21A0-2CA5-44C3-947D-C7D247015E92}" srcOrd="7" destOrd="0" presId="urn:microsoft.com/office/officeart/2005/8/layout/chevron1"/>
    <dgm:cxn modelId="{878762EF-C76B-4123-8AB0-82C537386467}" type="presParOf" srcId="{9A10DE9B-36E3-49F6-9012-AA6E26738AD4}" destId="{55501F7E-CE71-4F0E-8987-5CA83AAFDAA1}" srcOrd="8" destOrd="0" presId="urn:microsoft.com/office/officeart/2005/8/layout/chevron1"/>
    <dgm:cxn modelId="{C55694D6-D577-4DA1-A39E-A588EC091AEB}" type="presParOf" srcId="{9A10DE9B-36E3-49F6-9012-AA6E26738AD4}" destId="{72EB01B2-3656-4BD6-9AB1-F413E3A8A92C}" srcOrd="9" destOrd="0" presId="urn:microsoft.com/office/officeart/2005/8/layout/chevron1"/>
    <dgm:cxn modelId="{70A14110-E038-43FA-83F3-CB1C349C003B}"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BE4B52E1-F26A-4816-9C5C-A8DC8B40AC9C}" type="presOf" srcId="{78F56ECA-90FF-40DA-BCAB-38CF3823CD3B}" destId="{CE4E38F6-FB75-4B3B-A01C-63A95B506D38}" srcOrd="0" destOrd="0" presId="urn:microsoft.com/office/officeart/2005/8/layout/chevron1"/>
    <dgm:cxn modelId="{4C47CAAF-4564-44F6-9A5F-CBC4DCBDD440}"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57743EC5-D4B4-428C-A58E-54A8D05C5E81}"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80B10BBA-4435-46CA-AB67-9E87BEF27D87}" type="presOf" srcId="{EC1C03D6-CE6E-414D-89B7-9DEF5E6D6BD6}" destId="{22E8BE1A-9D28-413C-9A09-8636FD5D6E8B}" srcOrd="0" destOrd="0" presId="urn:microsoft.com/office/officeart/2005/8/layout/chevron1"/>
    <dgm:cxn modelId="{6C3E4E96-B6D0-4B7B-8078-201C4659C7B9}" type="presOf" srcId="{FB1F8ED9-BD3D-47C1-A352-6E80C37E69D5}" destId="{9A10DE9B-36E3-49F6-9012-AA6E26738AD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550DEC0B-6A83-4447-9378-D0EBBE355B29}"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BFEE047-4550-44C6-8F1E-C48FAAB12AC5}"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412CE4D-F69E-4C88-942C-3DA93260F010}" type="presParOf" srcId="{9A10DE9B-36E3-49F6-9012-AA6E26738AD4}" destId="{CE4E38F6-FB75-4B3B-A01C-63A95B506D38}" srcOrd="0" destOrd="0" presId="urn:microsoft.com/office/officeart/2005/8/layout/chevron1"/>
    <dgm:cxn modelId="{1CFE8F01-F0E5-4620-B3BD-12DB3DA523E3}" type="presParOf" srcId="{9A10DE9B-36E3-49F6-9012-AA6E26738AD4}" destId="{EA9CFFD4-0584-4693-B50C-F893D04DBE97}" srcOrd="1" destOrd="0" presId="urn:microsoft.com/office/officeart/2005/8/layout/chevron1"/>
    <dgm:cxn modelId="{3EF5EADC-03E3-4B6D-8E14-569D3D393078}" type="presParOf" srcId="{9A10DE9B-36E3-49F6-9012-AA6E26738AD4}" destId="{22E8BE1A-9D28-413C-9A09-8636FD5D6E8B}" srcOrd="2" destOrd="0" presId="urn:microsoft.com/office/officeart/2005/8/layout/chevron1"/>
    <dgm:cxn modelId="{90FF168A-FD0B-4702-969E-145E8AC5272C}" type="presParOf" srcId="{9A10DE9B-36E3-49F6-9012-AA6E26738AD4}" destId="{3ED5751F-C79C-46A5-8976-211680536B63}" srcOrd="3" destOrd="0" presId="urn:microsoft.com/office/officeart/2005/8/layout/chevron1"/>
    <dgm:cxn modelId="{D6521B6C-EECF-4E6E-8A86-CB890EFCD6C2}" type="presParOf" srcId="{9A10DE9B-36E3-49F6-9012-AA6E26738AD4}" destId="{BB6CD4F3-8802-4FF0-A078-DE4E5E120A4A}" srcOrd="4" destOrd="0" presId="urn:microsoft.com/office/officeart/2005/8/layout/chevron1"/>
    <dgm:cxn modelId="{102AD2E6-E776-4982-9331-DAD68CFA2790}" type="presParOf" srcId="{9A10DE9B-36E3-49F6-9012-AA6E26738AD4}" destId="{FFF1229B-A23B-412F-881D-2949DA426328}" srcOrd="5" destOrd="0" presId="urn:microsoft.com/office/officeart/2005/8/layout/chevron1"/>
    <dgm:cxn modelId="{79793354-AAE1-46FE-BBF0-6032E20CCBD0}" type="presParOf" srcId="{9A10DE9B-36E3-49F6-9012-AA6E26738AD4}" destId="{C8507421-0692-448E-904B-02AAF7CA6864}" srcOrd="6" destOrd="0" presId="urn:microsoft.com/office/officeart/2005/8/layout/chevron1"/>
    <dgm:cxn modelId="{E1828FD2-2BC5-497F-8A95-A79EEE5ED7C3}" type="presParOf" srcId="{9A10DE9B-36E3-49F6-9012-AA6E26738AD4}" destId="{8E7D21A0-2CA5-44C3-947D-C7D247015E92}" srcOrd="7" destOrd="0" presId="urn:microsoft.com/office/officeart/2005/8/layout/chevron1"/>
    <dgm:cxn modelId="{F04F26D6-31A6-4AAC-B6D7-62EEBC09C995}" type="presParOf" srcId="{9A10DE9B-36E3-49F6-9012-AA6E26738AD4}" destId="{55501F7E-CE71-4F0E-8987-5CA83AAFDAA1}" srcOrd="8" destOrd="0" presId="urn:microsoft.com/office/officeart/2005/8/layout/chevron1"/>
    <dgm:cxn modelId="{B33AAD64-8333-4EA7-BE51-E634EEC36364}" type="presParOf" srcId="{9A10DE9B-36E3-49F6-9012-AA6E26738AD4}" destId="{72EB01B2-3656-4BD6-9AB1-F413E3A8A92C}" srcOrd="9" destOrd="0" presId="urn:microsoft.com/office/officeart/2005/8/layout/chevron1"/>
    <dgm:cxn modelId="{0C04AC80-2EF0-4DD4-AA07-4329BC64BD2A}"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CAAC9B9A-4778-4FC4-9083-F6B4507F3B0D}" type="presOf" srcId="{F60E1271-02FB-46D4-874C-D899DB11EDB5}" destId="{BB6CD4F3-8802-4FF0-A078-DE4E5E120A4A}" srcOrd="0" destOrd="0" presId="urn:microsoft.com/office/officeart/2005/8/layout/chevron1"/>
    <dgm:cxn modelId="{2C6D825F-0393-4395-8092-AC9F7E84192D}" type="presOf" srcId="{EC1C03D6-CE6E-414D-89B7-9DEF5E6D6BD6}" destId="{22E8BE1A-9D28-413C-9A09-8636FD5D6E8B}"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0AFB9CD0-4CBB-4926-82B6-5DD5D43F28A3}" type="presOf" srcId="{FED9B4AF-D2B3-48E2-84C0-5E2EDEF1A90D}" destId="{55501F7E-CE71-4F0E-8987-5CA83AAFDAA1}" srcOrd="0" destOrd="0" presId="urn:microsoft.com/office/officeart/2005/8/layout/chevron1"/>
    <dgm:cxn modelId="{598960F6-16B5-4C13-A360-260F4B216DB0}"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FAB87568-33CB-47F8-AD7F-B0347FD3B820}" srcId="{FB1F8ED9-BD3D-47C1-A352-6E80C37E69D5}" destId="{FED9B4AF-D2B3-48E2-84C0-5E2EDEF1A90D}" srcOrd="4" destOrd="0" parTransId="{CD2764FA-6F22-49C0-AB7D-864F79699C66}" sibTransId="{6F5B0CD1-1340-4FAB-83C9-44043BD51E41}"/>
    <dgm:cxn modelId="{AE7ABB45-716C-422D-8D72-747DAD46B842}" type="presOf" srcId="{78F56ECA-90FF-40DA-BCAB-38CF3823CD3B}" destId="{CE4E38F6-FB75-4B3B-A01C-63A95B506D38}" srcOrd="0" destOrd="0" presId="urn:microsoft.com/office/officeart/2005/8/layout/chevron1"/>
    <dgm:cxn modelId="{6B12B8B0-CCB5-471D-9600-15C4D35B3B2D}" type="presOf" srcId="{71504ECF-E427-4153-B438-3BEECD846B8A}" destId="{C8507421-0692-448E-904B-02AAF7CA6864}" srcOrd="0" destOrd="0" presId="urn:microsoft.com/office/officeart/2005/8/layout/chevron1"/>
    <dgm:cxn modelId="{5CA0B4E9-DA6C-4960-8638-977C918309CD}"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7B1201CE-4BE6-445C-AE1A-E2C27C0E9B7E}" type="presParOf" srcId="{9A10DE9B-36E3-49F6-9012-AA6E26738AD4}" destId="{CE4E38F6-FB75-4B3B-A01C-63A95B506D38}" srcOrd="0" destOrd="0" presId="urn:microsoft.com/office/officeart/2005/8/layout/chevron1"/>
    <dgm:cxn modelId="{F8BA1D11-FF27-4D68-A710-DF08D0090C7F}" type="presParOf" srcId="{9A10DE9B-36E3-49F6-9012-AA6E26738AD4}" destId="{EA9CFFD4-0584-4693-B50C-F893D04DBE97}" srcOrd="1" destOrd="0" presId="urn:microsoft.com/office/officeart/2005/8/layout/chevron1"/>
    <dgm:cxn modelId="{0244254F-1268-45D3-A5CC-BEE3898B15EB}" type="presParOf" srcId="{9A10DE9B-36E3-49F6-9012-AA6E26738AD4}" destId="{22E8BE1A-9D28-413C-9A09-8636FD5D6E8B}" srcOrd="2" destOrd="0" presId="urn:microsoft.com/office/officeart/2005/8/layout/chevron1"/>
    <dgm:cxn modelId="{525093E2-329A-4EB1-944E-EDF0DF2DDFF8}" type="presParOf" srcId="{9A10DE9B-36E3-49F6-9012-AA6E26738AD4}" destId="{3ED5751F-C79C-46A5-8976-211680536B63}" srcOrd="3" destOrd="0" presId="urn:microsoft.com/office/officeart/2005/8/layout/chevron1"/>
    <dgm:cxn modelId="{E951FBEE-E718-4A3E-AF40-5A350478BCFB}" type="presParOf" srcId="{9A10DE9B-36E3-49F6-9012-AA6E26738AD4}" destId="{BB6CD4F3-8802-4FF0-A078-DE4E5E120A4A}" srcOrd="4" destOrd="0" presId="urn:microsoft.com/office/officeart/2005/8/layout/chevron1"/>
    <dgm:cxn modelId="{B85F6823-19D0-42CC-A70A-E9F7D55F3966}" type="presParOf" srcId="{9A10DE9B-36E3-49F6-9012-AA6E26738AD4}" destId="{FFF1229B-A23B-412F-881D-2949DA426328}" srcOrd="5" destOrd="0" presId="urn:microsoft.com/office/officeart/2005/8/layout/chevron1"/>
    <dgm:cxn modelId="{B77849CF-E305-4889-928C-FF9708F93E55}" type="presParOf" srcId="{9A10DE9B-36E3-49F6-9012-AA6E26738AD4}" destId="{C8507421-0692-448E-904B-02AAF7CA6864}" srcOrd="6" destOrd="0" presId="urn:microsoft.com/office/officeart/2005/8/layout/chevron1"/>
    <dgm:cxn modelId="{A43947EB-1EB8-4569-BB59-123C15CA2104}" type="presParOf" srcId="{9A10DE9B-36E3-49F6-9012-AA6E26738AD4}" destId="{8E7D21A0-2CA5-44C3-947D-C7D247015E92}" srcOrd="7" destOrd="0" presId="urn:microsoft.com/office/officeart/2005/8/layout/chevron1"/>
    <dgm:cxn modelId="{F4E0FB40-F01F-400A-86D4-7DC84CB959D0}" type="presParOf" srcId="{9A10DE9B-36E3-49F6-9012-AA6E26738AD4}" destId="{55501F7E-CE71-4F0E-8987-5CA83AAFDAA1}" srcOrd="8" destOrd="0" presId="urn:microsoft.com/office/officeart/2005/8/layout/chevron1"/>
    <dgm:cxn modelId="{B1E52DAB-E8D5-408F-875C-92AD51511ADD}" type="presParOf" srcId="{9A10DE9B-36E3-49F6-9012-AA6E26738AD4}" destId="{72EB01B2-3656-4BD6-9AB1-F413E3A8A92C}" srcOrd="9" destOrd="0" presId="urn:microsoft.com/office/officeart/2005/8/layout/chevron1"/>
    <dgm:cxn modelId="{7875FB93-2DBC-4D16-A848-B10448D20AE9}"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DB7ED92-9E2B-4704-B4A5-8D65FEB2177B}" type="presOf" srcId="{FB1F8ED9-BD3D-47C1-A352-6E80C37E69D5}" destId="{9A10DE9B-36E3-49F6-9012-AA6E26738AD4}" srcOrd="0" destOrd="0" presId="urn:microsoft.com/office/officeart/2005/8/layout/chevron1"/>
    <dgm:cxn modelId="{85C42DF7-1D00-48F8-86FE-67ED29909B55}" type="presOf" srcId="{78F56ECA-90FF-40DA-BCAB-38CF3823CD3B}" destId="{CE4E38F6-FB75-4B3B-A01C-63A95B506D38}"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38F9867A-C4E9-44CD-8627-6F423D8F0BFE}"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345C06FF-7F5A-4CF3-AB61-4C5E7979D5E3}" type="presOf" srcId="{71504ECF-E427-4153-B438-3BEECD846B8A}" destId="{C8507421-0692-448E-904B-02AAF7CA686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631FD834-8E38-4593-BA5D-38E6EB224B19}" type="presOf" srcId="{EC1C03D6-CE6E-414D-89B7-9DEF5E6D6BD6}" destId="{22E8BE1A-9D28-413C-9A09-8636FD5D6E8B}" srcOrd="0" destOrd="0" presId="urn:microsoft.com/office/officeart/2005/8/layout/chevron1"/>
    <dgm:cxn modelId="{7EE02052-40E1-40EA-B171-6B746ED08E5B}" type="presOf" srcId="{F60E1271-02FB-46D4-874C-D899DB11EDB5}" destId="{BB6CD4F3-8802-4FF0-A078-DE4E5E120A4A}"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6870B83C-76BE-4D0D-A2EE-CB60EA6AD872}" type="presOf" srcId="{D503C0CD-55BF-4E78-A3A1-C777F1561E0E}" destId="{CBEFA6CD-5D33-4258-96A8-26A44DBEA69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202BD008-D045-498D-8381-3221EBF6833A}" type="presParOf" srcId="{9A10DE9B-36E3-49F6-9012-AA6E26738AD4}" destId="{CE4E38F6-FB75-4B3B-A01C-63A95B506D38}" srcOrd="0" destOrd="0" presId="urn:microsoft.com/office/officeart/2005/8/layout/chevron1"/>
    <dgm:cxn modelId="{97B2AF88-84FC-4044-A98A-1DEEFC1F763C}" type="presParOf" srcId="{9A10DE9B-36E3-49F6-9012-AA6E26738AD4}" destId="{EA9CFFD4-0584-4693-B50C-F893D04DBE97}" srcOrd="1" destOrd="0" presId="urn:microsoft.com/office/officeart/2005/8/layout/chevron1"/>
    <dgm:cxn modelId="{93F9F1E8-7E5A-4742-A505-A5002A75B817}" type="presParOf" srcId="{9A10DE9B-36E3-49F6-9012-AA6E26738AD4}" destId="{22E8BE1A-9D28-413C-9A09-8636FD5D6E8B}" srcOrd="2" destOrd="0" presId="urn:microsoft.com/office/officeart/2005/8/layout/chevron1"/>
    <dgm:cxn modelId="{BAD696A4-51A5-415D-8C48-BEFD93835DE5}" type="presParOf" srcId="{9A10DE9B-36E3-49F6-9012-AA6E26738AD4}" destId="{3ED5751F-C79C-46A5-8976-211680536B63}" srcOrd="3" destOrd="0" presId="urn:microsoft.com/office/officeart/2005/8/layout/chevron1"/>
    <dgm:cxn modelId="{3E1B534F-9ECC-4CE2-9D78-F1899EC19779}" type="presParOf" srcId="{9A10DE9B-36E3-49F6-9012-AA6E26738AD4}" destId="{BB6CD4F3-8802-4FF0-A078-DE4E5E120A4A}" srcOrd="4" destOrd="0" presId="urn:microsoft.com/office/officeart/2005/8/layout/chevron1"/>
    <dgm:cxn modelId="{F27C75EA-0809-4B1B-AA68-5F46FD4363D8}" type="presParOf" srcId="{9A10DE9B-36E3-49F6-9012-AA6E26738AD4}" destId="{FFF1229B-A23B-412F-881D-2949DA426328}" srcOrd="5" destOrd="0" presId="urn:microsoft.com/office/officeart/2005/8/layout/chevron1"/>
    <dgm:cxn modelId="{4F3CE98E-F875-44A7-B952-B2C47B299A7B}" type="presParOf" srcId="{9A10DE9B-36E3-49F6-9012-AA6E26738AD4}" destId="{C8507421-0692-448E-904B-02AAF7CA6864}" srcOrd="6" destOrd="0" presId="urn:microsoft.com/office/officeart/2005/8/layout/chevron1"/>
    <dgm:cxn modelId="{6B0D410C-9B74-4F1F-968C-F2D1FED3FEDA}" type="presParOf" srcId="{9A10DE9B-36E3-49F6-9012-AA6E26738AD4}" destId="{8E7D21A0-2CA5-44C3-947D-C7D247015E92}" srcOrd="7" destOrd="0" presId="urn:microsoft.com/office/officeart/2005/8/layout/chevron1"/>
    <dgm:cxn modelId="{D69CC820-2413-4A06-85C4-D24B2B18B2D4}" type="presParOf" srcId="{9A10DE9B-36E3-49F6-9012-AA6E26738AD4}" destId="{55501F7E-CE71-4F0E-8987-5CA83AAFDAA1}" srcOrd="8" destOrd="0" presId="urn:microsoft.com/office/officeart/2005/8/layout/chevron1"/>
    <dgm:cxn modelId="{4D721185-C78C-46E1-9AD1-9A70652B75FC}" type="presParOf" srcId="{9A10DE9B-36E3-49F6-9012-AA6E26738AD4}" destId="{72EB01B2-3656-4BD6-9AB1-F413E3A8A92C}" srcOrd="9" destOrd="0" presId="urn:microsoft.com/office/officeart/2005/8/layout/chevron1"/>
    <dgm:cxn modelId="{149A2FA7-E486-40EB-AF43-F3147D9A9FB6}"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D51ECF39-8807-431E-B7CE-E6964188C610}"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A0C8AAD-8A72-4F97-BE5E-666C0D57D481}" srcId="{FB1F8ED9-BD3D-47C1-A352-6E80C37E69D5}" destId="{D503C0CD-55BF-4E78-A3A1-C777F1561E0E}" srcOrd="5" destOrd="0" parTransId="{D6136B07-B5AF-4977-8F98-8864CE8B6216}" sibTransId="{2E1058E3-963F-49E9-8860-36DFFFC0E2CD}"/>
    <dgm:cxn modelId="{D3945600-E974-4D09-B66B-55ECB51BB2C8}" type="presOf" srcId="{71504ECF-E427-4153-B438-3BEECD846B8A}" destId="{C8507421-0692-448E-904B-02AAF7CA6864}" srcOrd="0" destOrd="0" presId="urn:microsoft.com/office/officeart/2005/8/layout/chevron1"/>
    <dgm:cxn modelId="{C20C18EF-6DDA-4AE6-8818-0DC35DF57E4B}"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09A1F706-A2C9-4E97-94A8-71D7759EAED0}" type="presOf" srcId="{FB1F8ED9-BD3D-47C1-A352-6E80C37E69D5}" destId="{9A10DE9B-36E3-49F6-9012-AA6E26738AD4}" srcOrd="0" destOrd="0" presId="urn:microsoft.com/office/officeart/2005/8/layout/chevron1"/>
    <dgm:cxn modelId="{73DC7A94-1EBF-465D-96F6-177E456F30A6}" type="presOf" srcId="{D503C0CD-55BF-4E78-A3A1-C777F1561E0E}" destId="{CBEFA6CD-5D33-4258-96A8-26A44DBEA69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5D244E46-5990-488D-BB75-4CACBB22E31D}" type="presOf" srcId="{78F56ECA-90FF-40DA-BCAB-38CF3823CD3B}" destId="{CE4E38F6-FB75-4B3B-A01C-63A95B506D38}" srcOrd="0" destOrd="0" presId="urn:microsoft.com/office/officeart/2005/8/layout/chevron1"/>
    <dgm:cxn modelId="{AFC7CE99-3E6C-47F0-8ABC-AC0C484CF84B}"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359DC5B0-A85B-4142-8130-69F047824969}" type="presParOf" srcId="{9A10DE9B-36E3-49F6-9012-AA6E26738AD4}" destId="{CE4E38F6-FB75-4B3B-A01C-63A95B506D38}" srcOrd="0" destOrd="0" presId="urn:microsoft.com/office/officeart/2005/8/layout/chevron1"/>
    <dgm:cxn modelId="{491D7A99-F4B9-4269-AA21-7ADC3192D0A7}" type="presParOf" srcId="{9A10DE9B-36E3-49F6-9012-AA6E26738AD4}" destId="{EA9CFFD4-0584-4693-B50C-F893D04DBE97}" srcOrd="1" destOrd="0" presId="urn:microsoft.com/office/officeart/2005/8/layout/chevron1"/>
    <dgm:cxn modelId="{042D6F64-B9E3-4213-B8CC-B41809BFE0ED}" type="presParOf" srcId="{9A10DE9B-36E3-49F6-9012-AA6E26738AD4}" destId="{22E8BE1A-9D28-413C-9A09-8636FD5D6E8B}" srcOrd="2" destOrd="0" presId="urn:microsoft.com/office/officeart/2005/8/layout/chevron1"/>
    <dgm:cxn modelId="{8D6A20DE-EE32-43DA-9207-40833F56386B}" type="presParOf" srcId="{9A10DE9B-36E3-49F6-9012-AA6E26738AD4}" destId="{3ED5751F-C79C-46A5-8976-211680536B63}" srcOrd="3" destOrd="0" presId="urn:microsoft.com/office/officeart/2005/8/layout/chevron1"/>
    <dgm:cxn modelId="{BBB911B1-7E56-4866-96BC-2EADB83BB125}" type="presParOf" srcId="{9A10DE9B-36E3-49F6-9012-AA6E26738AD4}" destId="{BB6CD4F3-8802-4FF0-A078-DE4E5E120A4A}" srcOrd="4" destOrd="0" presId="urn:microsoft.com/office/officeart/2005/8/layout/chevron1"/>
    <dgm:cxn modelId="{9B94FD29-122C-499D-B2C9-E15DF71B4862}" type="presParOf" srcId="{9A10DE9B-36E3-49F6-9012-AA6E26738AD4}" destId="{FFF1229B-A23B-412F-881D-2949DA426328}" srcOrd="5" destOrd="0" presId="urn:microsoft.com/office/officeart/2005/8/layout/chevron1"/>
    <dgm:cxn modelId="{A7B93C10-F69D-4604-8AD8-83AD2BA6311E}" type="presParOf" srcId="{9A10DE9B-36E3-49F6-9012-AA6E26738AD4}" destId="{C8507421-0692-448E-904B-02AAF7CA6864}" srcOrd="6" destOrd="0" presId="urn:microsoft.com/office/officeart/2005/8/layout/chevron1"/>
    <dgm:cxn modelId="{6A68AAB3-22BD-42F1-A050-921793D740B4}" type="presParOf" srcId="{9A10DE9B-36E3-49F6-9012-AA6E26738AD4}" destId="{8E7D21A0-2CA5-44C3-947D-C7D247015E92}" srcOrd="7" destOrd="0" presId="urn:microsoft.com/office/officeart/2005/8/layout/chevron1"/>
    <dgm:cxn modelId="{EB139075-F4FF-42A9-96A5-2C46787ECCA3}" type="presParOf" srcId="{9A10DE9B-36E3-49F6-9012-AA6E26738AD4}" destId="{55501F7E-CE71-4F0E-8987-5CA83AAFDAA1}" srcOrd="8" destOrd="0" presId="urn:microsoft.com/office/officeart/2005/8/layout/chevron1"/>
    <dgm:cxn modelId="{000696FB-9CA5-4CDE-B7A7-5FF9DF6C5D29}" type="presParOf" srcId="{9A10DE9B-36E3-49F6-9012-AA6E26738AD4}" destId="{72EB01B2-3656-4BD6-9AB1-F413E3A8A92C}" srcOrd="9" destOrd="0" presId="urn:microsoft.com/office/officeart/2005/8/layout/chevron1"/>
    <dgm:cxn modelId="{743DAF27-B28E-4B65-8970-41A984BB2499}"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517543"/>
        </a:solidFill>
      </dgm:spPr>
      <dgm:t>
        <a:bodyPr/>
        <a:lstStyle/>
        <a:p>
          <a:r>
            <a:rPr lang="en-US" sz="1400" b="1" noProof="0" dirty="0" smtClean="0">
              <a:solidFill>
                <a:schemeClr val="bg1"/>
              </a:solidFill>
            </a:rPr>
            <a:t>Introduction</a:t>
          </a:r>
          <a:endParaRPr lang="en-US" sz="1400" b="1" noProof="0" dirty="0">
            <a:solidFill>
              <a:schemeClr val="bg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8A57B583-B613-4D1F-8711-19D5C380E702}" type="presOf" srcId="{78F56ECA-90FF-40DA-BCAB-38CF3823CD3B}" destId="{CE4E38F6-FB75-4B3B-A01C-63A95B506D38}"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22F2710D-9692-4B29-A69B-5C1D059F7687}" type="presOf" srcId="{FED9B4AF-D2B3-48E2-84C0-5E2EDEF1A90D}" destId="{55501F7E-CE71-4F0E-8987-5CA83AAFDAA1}" srcOrd="0" destOrd="0" presId="urn:microsoft.com/office/officeart/2005/8/layout/chevron1"/>
    <dgm:cxn modelId="{67684529-F2C4-4F6C-9A84-4000A2F0DA02}"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BF7210E4-55FD-40F0-BFBB-1C1DDAEB8F25}" type="presOf" srcId="{FB1F8ED9-BD3D-47C1-A352-6E80C37E69D5}" destId="{9A10DE9B-36E3-49F6-9012-AA6E26738AD4}" srcOrd="0" destOrd="0" presId="urn:microsoft.com/office/officeart/2005/8/layout/chevron1"/>
    <dgm:cxn modelId="{896AAD94-8714-450C-944F-CE38FBA8EB35}" type="presOf" srcId="{F60E1271-02FB-46D4-874C-D899DB11EDB5}" destId="{BB6CD4F3-8802-4FF0-A078-DE4E5E120A4A}" srcOrd="0" destOrd="0" presId="urn:microsoft.com/office/officeart/2005/8/layout/chevron1"/>
    <dgm:cxn modelId="{DA682A9E-3D61-47D3-82A4-15024F5A7A85}"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269E92D8-24B0-462D-B215-909A1C2B01CE}"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B940A7ED-9D3E-4939-BE30-038AEDCEA408}" type="presParOf" srcId="{9A10DE9B-36E3-49F6-9012-AA6E26738AD4}" destId="{CE4E38F6-FB75-4B3B-A01C-63A95B506D38}" srcOrd="0" destOrd="0" presId="urn:microsoft.com/office/officeart/2005/8/layout/chevron1"/>
    <dgm:cxn modelId="{48A740F6-A38D-4337-A87F-8738FD3F929B}" type="presParOf" srcId="{9A10DE9B-36E3-49F6-9012-AA6E26738AD4}" destId="{EA9CFFD4-0584-4693-B50C-F893D04DBE97}" srcOrd="1" destOrd="0" presId="urn:microsoft.com/office/officeart/2005/8/layout/chevron1"/>
    <dgm:cxn modelId="{DCC0FE26-96F2-46E7-B7B7-75EDEBF21EF4}" type="presParOf" srcId="{9A10DE9B-36E3-49F6-9012-AA6E26738AD4}" destId="{22E8BE1A-9D28-413C-9A09-8636FD5D6E8B}" srcOrd="2" destOrd="0" presId="urn:microsoft.com/office/officeart/2005/8/layout/chevron1"/>
    <dgm:cxn modelId="{2E685736-BC72-4455-8717-E68867803997}" type="presParOf" srcId="{9A10DE9B-36E3-49F6-9012-AA6E26738AD4}" destId="{3ED5751F-C79C-46A5-8976-211680536B63}" srcOrd="3" destOrd="0" presId="urn:microsoft.com/office/officeart/2005/8/layout/chevron1"/>
    <dgm:cxn modelId="{BACD0669-8E9C-4F88-B02B-F75D82DCC4B2}" type="presParOf" srcId="{9A10DE9B-36E3-49F6-9012-AA6E26738AD4}" destId="{BB6CD4F3-8802-4FF0-A078-DE4E5E120A4A}" srcOrd="4" destOrd="0" presId="urn:microsoft.com/office/officeart/2005/8/layout/chevron1"/>
    <dgm:cxn modelId="{967C04AE-BE0C-482C-8FCF-F3B0243A3F57}" type="presParOf" srcId="{9A10DE9B-36E3-49F6-9012-AA6E26738AD4}" destId="{FFF1229B-A23B-412F-881D-2949DA426328}" srcOrd="5" destOrd="0" presId="urn:microsoft.com/office/officeart/2005/8/layout/chevron1"/>
    <dgm:cxn modelId="{7814351A-0CB7-4D00-9567-C9E5FE1A4475}" type="presParOf" srcId="{9A10DE9B-36E3-49F6-9012-AA6E26738AD4}" destId="{C8507421-0692-448E-904B-02AAF7CA6864}" srcOrd="6" destOrd="0" presId="urn:microsoft.com/office/officeart/2005/8/layout/chevron1"/>
    <dgm:cxn modelId="{B3CE377C-D999-47D0-9D9A-60BE05F11950}" type="presParOf" srcId="{9A10DE9B-36E3-49F6-9012-AA6E26738AD4}" destId="{8E7D21A0-2CA5-44C3-947D-C7D247015E92}" srcOrd="7" destOrd="0" presId="urn:microsoft.com/office/officeart/2005/8/layout/chevron1"/>
    <dgm:cxn modelId="{E0DEB9BB-2585-44BA-9BEF-BCE3889C79A8}" type="presParOf" srcId="{9A10DE9B-36E3-49F6-9012-AA6E26738AD4}" destId="{55501F7E-CE71-4F0E-8987-5CA83AAFDAA1}" srcOrd="8" destOrd="0" presId="urn:microsoft.com/office/officeart/2005/8/layout/chevron1"/>
    <dgm:cxn modelId="{BD503707-C315-4D55-9D28-AB2AB166B0FC}" type="presParOf" srcId="{9A10DE9B-36E3-49F6-9012-AA6E26738AD4}" destId="{72EB01B2-3656-4BD6-9AB1-F413E3A8A92C}" srcOrd="9" destOrd="0" presId="urn:microsoft.com/office/officeart/2005/8/layout/chevron1"/>
    <dgm:cxn modelId="{9B1479F0-2D09-445F-8808-2FF592739CD8}"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E926CF3A-2CA7-464B-BBCB-FCC86944A164}" type="presOf" srcId="{EC1C03D6-CE6E-414D-89B7-9DEF5E6D6BD6}" destId="{22E8BE1A-9D28-413C-9A09-8636FD5D6E8B}" srcOrd="0" destOrd="0" presId="urn:microsoft.com/office/officeart/2005/8/layout/chevron1"/>
    <dgm:cxn modelId="{23C0B145-853B-4DF8-BD73-AC0107F2B2DA}" type="presOf" srcId="{FB1F8ED9-BD3D-47C1-A352-6E80C37E69D5}" destId="{9A10DE9B-36E3-49F6-9012-AA6E26738AD4}" srcOrd="0" destOrd="0" presId="urn:microsoft.com/office/officeart/2005/8/layout/chevron1"/>
    <dgm:cxn modelId="{727AE632-A0AC-4862-9715-93DA83B91DB9}"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25A6D5C8-0345-4BE4-ACEA-ED0B2B1A796F}" type="presOf" srcId="{D503C0CD-55BF-4E78-A3A1-C777F1561E0E}" destId="{CBEFA6CD-5D33-4258-96A8-26A44DBEA69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41B8FBDF-9516-4ACF-BA2E-347BD51DC193}" type="presOf" srcId="{FED9B4AF-D2B3-48E2-84C0-5E2EDEF1A90D}" destId="{55501F7E-CE71-4F0E-8987-5CA83AAFDAA1}" srcOrd="0" destOrd="0" presId="urn:microsoft.com/office/officeart/2005/8/layout/chevron1"/>
    <dgm:cxn modelId="{544F25F9-8D8B-4D30-A0FC-BBD33DA651EB}" type="presOf" srcId="{71504ECF-E427-4153-B438-3BEECD846B8A}" destId="{C8507421-0692-448E-904B-02AAF7CA6864}" srcOrd="0" destOrd="0" presId="urn:microsoft.com/office/officeart/2005/8/layout/chevron1"/>
    <dgm:cxn modelId="{DEBD658A-BA7B-4050-B997-1095413711FA}"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BB5A79E8-A882-4B9E-8B7A-482E3755B8B4}" type="presParOf" srcId="{9A10DE9B-36E3-49F6-9012-AA6E26738AD4}" destId="{CE4E38F6-FB75-4B3B-A01C-63A95B506D38}" srcOrd="0" destOrd="0" presId="urn:microsoft.com/office/officeart/2005/8/layout/chevron1"/>
    <dgm:cxn modelId="{E249D8D9-224F-4839-923A-085E07AF69ED}" type="presParOf" srcId="{9A10DE9B-36E3-49F6-9012-AA6E26738AD4}" destId="{EA9CFFD4-0584-4693-B50C-F893D04DBE97}" srcOrd="1" destOrd="0" presId="urn:microsoft.com/office/officeart/2005/8/layout/chevron1"/>
    <dgm:cxn modelId="{11EF7EFD-B6A2-454F-AEEC-5EFF61821A37}" type="presParOf" srcId="{9A10DE9B-36E3-49F6-9012-AA6E26738AD4}" destId="{22E8BE1A-9D28-413C-9A09-8636FD5D6E8B}" srcOrd="2" destOrd="0" presId="urn:microsoft.com/office/officeart/2005/8/layout/chevron1"/>
    <dgm:cxn modelId="{2A80319F-7194-46DA-B0DB-64D2287568BD}" type="presParOf" srcId="{9A10DE9B-36E3-49F6-9012-AA6E26738AD4}" destId="{3ED5751F-C79C-46A5-8976-211680536B63}" srcOrd="3" destOrd="0" presId="urn:microsoft.com/office/officeart/2005/8/layout/chevron1"/>
    <dgm:cxn modelId="{9480237B-209E-4FAF-AA2F-4978BAFA6DA8}" type="presParOf" srcId="{9A10DE9B-36E3-49F6-9012-AA6E26738AD4}" destId="{BB6CD4F3-8802-4FF0-A078-DE4E5E120A4A}" srcOrd="4" destOrd="0" presId="urn:microsoft.com/office/officeart/2005/8/layout/chevron1"/>
    <dgm:cxn modelId="{31BDA8E1-96D6-4841-AB1B-C94640CDDD51}" type="presParOf" srcId="{9A10DE9B-36E3-49F6-9012-AA6E26738AD4}" destId="{FFF1229B-A23B-412F-881D-2949DA426328}" srcOrd="5" destOrd="0" presId="urn:microsoft.com/office/officeart/2005/8/layout/chevron1"/>
    <dgm:cxn modelId="{91E28C02-EAA6-4497-9479-3CDE00618415}" type="presParOf" srcId="{9A10DE9B-36E3-49F6-9012-AA6E26738AD4}" destId="{C8507421-0692-448E-904B-02AAF7CA6864}" srcOrd="6" destOrd="0" presId="urn:microsoft.com/office/officeart/2005/8/layout/chevron1"/>
    <dgm:cxn modelId="{B2B33DD2-A1FE-41F5-A33B-460E7EF67DB0}" type="presParOf" srcId="{9A10DE9B-36E3-49F6-9012-AA6E26738AD4}" destId="{8E7D21A0-2CA5-44C3-947D-C7D247015E92}" srcOrd="7" destOrd="0" presId="urn:microsoft.com/office/officeart/2005/8/layout/chevron1"/>
    <dgm:cxn modelId="{CE768DE7-4156-47EC-B14E-E223879A5474}" type="presParOf" srcId="{9A10DE9B-36E3-49F6-9012-AA6E26738AD4}" destId="{55501F7E-CE71-4F0E-8987-5CA83AAFDAA1}" srcOrd="8" destOrd="0" presId="urn:microsoft.com/office/officeart/2005/8/layout/chevron1"/>
    <dgm:cxn modelId="{F3FACC10-9542-4515-8A49-7BB1FEF9B157}" type="presParOf" srcId="{9A10DE9B-36E3-49F6-9012-AA6E26738AD4}" destId="{72EB01B2-3656-4BD6-9AB1-F413E3A8A92C}" srcOrd="9" destOrd="0" presId="urn:microsoft.com/office/officeart/2005/8/layout/chevron1"/>
    <dgm:cxn modelId="{9A87C338-9811-412F-A041-94F639B82210}"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5D75CD11-9AFB-4A9A-BF81-73CF6FD2A4C7}" type="presOf" srcId="{78F56ECA-90FF-40DA-BCAB-38CF3823CD3B}" destId="{CE4E38F6-FB75-4B3B-A01C-63A95B506D38}"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02D9AD1-78A3-43C6-89D8-AC5ADCFAAD4C}" type="presOf" srcId="{EC1C03D6-CE6E-414D-89B7-9DEF5E6D6BD6}" destId="{22E8BE1A-9D28-413C-9A09-8636FD5D6E8B}"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5515D641-EE79-4565-A496-FD8212635F4F}" type="presOf" srcId="{FED9B4AF-D2B3-48E2-84C0-5E2EDEF1A90D}" destId="{55501F7E-CE71-4F0E-8987-5CA83AAFDAA1}" srcOrd="0" destOrd="0" presId="urn:microsoft.com/office/officeart/2005/8/layout/chevron1"/>
    <dgm:cxn modelId="{2D2BEF8D-2AD5-4833-8325-3DAAED0D0024}" type="presOf" srcId="{D503C0CD-55BF-4E78-A3A1-C777F1561E0E}" destId="{CBEFA6CD-5D33-4258-96A8-26A44DBEA694}" srcOrd="0" destOrd="0" presId="urn:microsoft.com/office/officeart/2005/8/layout/chevron1"/>
    <dgm:cxn modelId="{C97CFFE5-D37F-45D6-B746-C3442CCFE716}" type="presOf" srcId="{FB1F8ED9-BD3D-47C1-A352-6E80C37E69D5}" destId="{9A10DE9B-36E3-49F6-9012-AA6E26738AD4}" srcOrd="0" destOrd="0" presId="urn:microsoft.com/office/officeart/2005/8/layout/chevron1"/>
    <dgm:cxn modelId="{A40EBA60-1B13-40B5-9653-6808746F4FCF}" type="presOf" srcId="{F60E1271-02FB-46D4-874C-D899DB11EDB5}" destId="{BB6CD4F3-8802-4FF0-A078-DE4E5E120A4A}" srcOrd="0" destOrd="0" presId="urn:microsoft.com/office/officeart/2005/8/layout/chevron1"/>
    <dgm:cxn modelId="{77140B9E-7B5A-4CFE-B613-48445C47FAD1}"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0F9A1A97-8E47-4D73-B6B7-20E0645CCD34}" type="presParOf" srcId="{9A10DE9B-36E3-49F6-9012-AA6E26738AD4}" destId="{CE4E38F6-FB75-4B3B-A01C-63A95B506D38}" srcOrd="0" destOrd="0" presId="urn:microsoft.com/office/officeart/2005/8/layout/chevron1"/>
    <dgm:cxn modelId="{B26E1771-1028-4D72-BCE3-56B87A55F828}" type="presParOf" srcId="{9A10DE9B-36E3-49F6-9012-AA6E26738AD4}" destId="{EA9CFFD4-0584-4693-B50C-F893D04DBE97}" srcOrd="1" destOrd="0" presId="urn:microsoft.com/office/officeart/2005/8/layout/chevron1"/>
    <dgm:cxn modelId="{035FB366-1BFC-490C-9E61-8BDCFA92A9DB}" type="presParOf" srcId="{9A10DE9B-36E3-49F6-9012-AA6E26738AD4}" destId="{22E8BE1A-9D28-413C-9A09-8636FD5D6E8B}" srcOrd="2" destOrd="0" presId="urn:microsoft.com/office/officeart/2005/8/layout/chevron1"/>
    <dgm:cxn modelId="{0A37B40A-B236-4EA9-9E17-F09C69B7D5DC}" type="presParOf" srcId="{9A10DE9B-36E3-49F6-9012-AA6E26738AD4}" destId="{3ED5751F-C79C-46A5-8976-211680536B63}" srcOrd="3" destOrd="0" presId="urn:microsoft.com/office/officeart/2005/8/layout/chevron1"/>
    <dgm:cxn modelId="{C9192EF7-9EBE-4A86-BCC0-ACFAAF38D60E}" type="presParOf" srcId="{9A10DE9B-36E3-49F6-9012-AA6E26738AD4}" destId="{BB6CD4F3-8802-4FF0-A078-DE4E5E120A4A}" srcOrd="4" destOrd="0" presId="urn:microsoft.com/office/officeart/2005/8/layout/chevron1"/>
    <dgm:cxn modelId="{81476F18-CE3D-40AF-8C96-C820D1B8818A}" type="presParOf" srcId="{9A10DE9B-36E3-49F6-9012-AA6E26738AD4}" destId="{FFF1229B-A23B-412F-881D-2949DA426328}" srcOrd="5" destOrd="0" presId="urn:microsoft.com/office/officeart/2005/8/layout/chevron1"/>
    <dgm:cxn modelId="{9012FA05-9AF6-4B44-BF9D-9E3D54AEAAF6}" type="presParOf" srcId="{9A10DE9B-36E3-49F6-9012-AA6E26738AD4}" destId="{C8507421-0692-448E-904B-02AAF7CA6864}" srcOrd="6" destOrd="0" presId="urn:microsoft.com/office/officeart/2005/8/layout/chevron1"/>
    <dgm:cxn modelId="{3AA4D823-C685-4B56-9DDD-35E82CF47C98}" type="presParOf" srcId="{9A10DE9B-36E3-49F6-9012-AA6E26738AD4}" destId="{8E7D21A0-2CA5-44C3-947D-C7D247015E92}" srcOrd="7" destOrd="0" presId="urn:microsoft.com/office/officeart/2005/8/layout/chevron1"/>
    <dgm:cxn modelId="{2B64F160-B410-4E9A-9AF0-D45644B79AA6}" type="presParOf" srcId="{9A10DE9B-36E3-49F6-9012-AA6E26738AD4}" destId="{55501F7E-CE71-4F0E-8987-5CA83AAFDAA1}" srcOrd="8" destOrd="0" presId="urn:microsoft.com/office/officeart/2005/8/layout/chevron1"/>
    <dgm:cxn modelId="{0A8C57FE-7A4C-45DC-9C41-D4E5A52FD010}" type="presParOf" srcId="{9A10DE9B-36E3-49F6-9012-AA6E26738AD4}" destId="{72EB01B2-3656-4BD6-9AB1-F413E3A8A92C}" srcOrd="9" destOrd="0" presId="urn:microsoft.com/office/officeart/2005/8/layout/chevron1"/>
    <dgm:cxn modelId="{CD008BAC-D71F-4E40-99AF-687E962CBFB7}"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C9F85D74-B5D9-42D1-8CE5-4923224DAA0E}" type="presOf" srcId="{FB1F8ED9-BD3D-47C1-A352-6E80C37E69D5}" destId="{9A10DE9B-36E3-49F6-9012-AA6E26738AD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0E4FF709-497C-477C-97AC-B78AE2B088DB}" type="presOf" srcId="{78F56ECA-90FF-40DA-BCAB-38CF3823CD3B}" destId="{CE4E38F6-FB75-4B3B-A01C-63A95B506D38}"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8BA98A5C-8DE1-4E97-9D39-E187336D4EF9}" type="presOf" srcId="{71504ECF-E427-4153-B438-3BEECD846B8A}" destId="{C8507421-0692-448E-904B-02AAF7CA6864}" srcOrd="0" destOrd="0" presId="urn:microsoft.com/office/officeart/2005/8/layout/chevron1"/>
    <dgm:cxn modelId="{C4D1AF21-01AB-4C5D-ABC8-5ACAB9392ACC}" type="presOf" srcId="{D503C0CD-55BF-4E78-A3A1-C777F1561E0E}" destId="{CBEFA6CD-5D33-4258-96A8-26A44DBEA694}" srcOrd="0" destOrd="0" presId="urn:microsoft.com/office/officeart/2005/8/layout/chevron1"/>
    <dgm:cxn modelId="{E0F46A45-CC68-4E59-B041-F02BB5B3F82C}" type="presOf" srcId="{FED9B4AF-D2B3-48E2-84C0-5E2EDEF1A90D}" destId="{55501F7E-CE71-4F0E-8987-5CA83AAFDAA1}" srcOrd="0" destOrd="0" presId="urn:microsoft.com/office/officeart/2005/8/layout/chevron1"/>
    <dgm:cxn modelId="{290C2E15-BC4F-483F-9FF8-9BE157C33777}"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1E70FA4A-722C-4E14-9214-C3A705146C49}" type="presOf" srcId="{F60E1271-02FB-46D4-874C-D899DB11EDB5}" destId="{BB6CD4F3-8802-4FF0-A078-DE4E5E120A4A}"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A8D5F17-3D73-4858-BB61-BB02F204F7C2}" type="presParOf" srcId="{9A10DE9B-36E3-49F6-9012-AA6E26738AD4}" destId="{CE4E38F6-FB75-4B3B-A01C-63A95B506D38}" srcOrd="0" destOrd="0" presId="urn:microsoft.com/office/officeart/2005/8/layout/chevron1"/>
    <dgm:cxn modelId="{85766124-32AF-4BA5-BA94-C62CDD7A07F1}" type="presParOf" srcId="{9A10DE9B-36E3-49F6-9012-AA6E26738AD4}" destId="{EA9CFFD4-0584-4693-B50C-F893D04DBE97}" srcOrd="1" destOrd="0" presId="urn:microsoft.com/office/officeart/2005/8/layout/chevron1"/>
    <dgm:cxn modelId="{104CC510-EE7A-4A4B-A732-94F9F1DC24BC}" type="presParOf" srcId="{9A10DE9B-36E3-49F6-9012-AA6E26738AD4}" destId="{22E8BE1A-9D28-413C-9A09-8636FD5D6E8B}" srcOrd="2" destOrd="0" presId="urn:microsoft.com/office/officeart/2005/8/layout/chevron1"/>
    <dgm:cxn modelId="{D393AC32-3AB7-4EAC-B469-C1833530CFB5}" type="presParOf" srcId="{9A10DE9B-36E3-49F6-9012-AA6E26738AD4}" destId="{3ED5751F-C79C-46A5-8976-211680536B63}" srcOrd="3" destOrd="0" presId="urn:microsoft.com/office/officeart/2005/8/layout/chevron1"/>
    <dgm:cxn modelId="{A290C399-897D-456E-9CFB-F8A244C54A47}" type="presParOf" srcId="{9A10DE9B-36E3-49F6-9012-AA6E26738AD4}" destId="{BB6CD4F3-8802-4FF0-A078-DE4E5E120A4A}" srcOrd="4" destOrd="0" presId="urn:microsoft.com/office/officeart/2005/8/layout/chevron1"/>
    <dgm:cxn modelId="{31F7A2F8-1A3E-4D69-8D69-2A87D09C99C5}" type="presParOf" srcId="{9A10DE9B-36E3-49F6-9012-AA6E26738AD4}" destId="{FFF1229B-A23B-412F-881D-2949DA426328}" srcOrd="5" destOrd="0" presId="urn:microsoft.com/office/officeart/2005/8/layout/chevron1"/>
    <dgm:cxn modelId="{97AA9DE8-B375-4B29-9BDE-CBE7FCFF63B0}" type="presParOf" srcId="{9A10DE9B-36E3-49F6-9012-AA6E26738AD4}" destId="{C8507421-0692-448E-904B-02AAF7CA6864}" srcOrd="6" destOrd="0" presId="urn:microsoft.com/office/officeart/2005/8/layout/chevron1"/>
    <dgm:cxn modelId="{76099EBD-BD34-4E2B-8EE7-885D7EB1B287}" type="presParOf" srcId="{9A10DE9B-36E3-49F6-9012-AA6E26738AD4}" destId="{8E7D21A0-2CA5-44C3-947D-C7D247015E92}" srcOrd="7" destOrd="0" presId="urn:microsoft.com/office/officeart/2005/8/layout/chevron1"/>
    <dgm:cxn modelId="{0D2229BE-890B-4574-9507-527DB074A9A1}" type="presParOf" srcId="{9A10DE9B-36E3-49F6-9012-AA6E26738AD4}" destId="{55501F7E-CE71-4F0E-8987-5CA83AAFDAA1}" srcOrd="8" destOrd="0" presId="urn:microsoft.com/office/officeart/2005/8/layout/chevron1"/>
    <dgm:cxn modelId="{077F56E5-9BBD-4133-BDD1-B7669E5A142A}" type="presParOf" srcId="{9A10DE9B-36E3-49F6-9012-AA6E26738AD4}" destId="{72EB01B2-3656-4BD6-9AB1-F413E3A8A92C}" srcOrd="9" destOrd="0" presId="urn:microsoft.com/office/officeart/2005/8/layout/chevron1"/>
    <dgm:cxn modelId="{6937F435-7C52-4E9B-B25A-CF520F2A8B9E}"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BD3964C6-EB20-4545-B00B-FE86E50857F2}"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36F64218-EC1F-4AF0-9505-BEE05248E247}" type="presOf" srcId="{EC1C03D6-CE6E-414D-89B7-9DEF5E6D6BD6}" destId="{22E8BE1A-9D28-413C-9A09-8636FD5D6E8B}" srcOrd="0" destOrd="0" presId="urn:microsoft.com/office/officeart/2005/8/layout/chevron1"/>
    <dgm:cxn modelId="{F7E65FE7-D8F4-431B-8C10-9FA2C83D1B6C}"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473A6792-DE43-49DC-B807-9263EBFD312C}" type="presOf" srcId="{F60E1271-02FB-46D4-874C-D899DB11EDB5}" destId="{BB6CD4F3-8802-4FF0-A078-DE4E5E120A4A}" srcOrd="0" destOrd="0" presId="urn:microsoft.com/office/officeart/2005/8/layout/chevron1"/>
    <dgm:cxn modelId="{AEA1805F-B4A5-4520-8803-6A7FB9C2AB90}" type="presOf" srcId="{FB1F8ED9-BD3D-47C1-A352-6E80C37E69D5}" destId="{9A10DE9B-36E3-49F6-9012-AA6E26738AD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7DDAAC51-88ED-4B83-9E53-16EAC0CC6EAD}" type="presOf" srcId="{FED9B4AF-D2B3-48E2-84C0-5E2EDEF1A90D}" destId="{55501F7E-CE71-4F0E-8987-5CA83AAFDAA1}" srcOrd="0" destOrd="0" presId="urn:microsoft.com/office/officeart/2005/8/layout/chevron1"/>
    <dgm:cxn modelId="{97AA838D-BA05-406C-8499-184C6EB5FEDB}" type="presOf" srcId="{D503C0CD-55BF-4E78-A3A1-C777F1561E0E}" destId="{CBEFA6CD-5D33-4258-96A8-26A44DBEA69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B6AC2B04-4AEB-46FA-A392-E488D98354C3}" type="presParOf" srcId="{9A10DE9B-36E3-49F6-9012-AA6E26738AD4}" destId="{CE4E38F6-FB75-4B3B-A01C-63A95B506D38}" srcOrd="0" destOrd="0" presId="urn:microsoft.com/office/officeart/2005/8/layout/chevron1"/>
    <dgm:cxn modelId="{3C68F2CF-4BBE-4007-8313-64E04893C02C}" type="presParOf" srcId="{9A10DE9B-36E3-49F6-9012-AA6E26738AD4}" destId="{EA9CFFD4-0584-4693-B50C-F893D04DBE97}" srcOrd="1" destOrd="0" presId="urn:microsoft.com/office/officeart/2005/8/layout/chevron1"/>
    <dgm:cxn modelId="{041F6B23-D3FC-4012-90E9-573CE46B61AC}" type="presParOf" srcId="{9A10DE9B-36E3-49F6-9012-AA6E26738AD4}" destId="{22E8BE1A-9D28-413C-9A09-8636FD5D6E8B}" srcOrd="2" destOrd="0" presId="urn:microsoft.com/office/officeart/2005/8/layout/chevron1"/>
    <dgm:cxn modelId="{3F109BD8-46E9-489F-903B-3E7E2DBE4C3D}" type="presParOf" srcId="{9A10DE9B-36E3-49F6-9012-AA6E26738AD4}" destId="{3ED5751F-C79C-46A5-8976-211680536B63}" srcOrd="3" destOrd="0" presId="urn:microsoft.com/office/officeart/2005/8/layout/chevron1"/>
    <dgm:cxn modelId="{A49153F2-49A6-426B-B695-560A407ED0CF}" type="presParOf" srcId="{9A10DE9B-36E3-49F6-9012-AA6E26738AD4}" destId="{BB6CD4F3-8802-4FF0-A078-DE4E5E120A4A}" srcOrd="4" destOrd="0" presId="urn:microsoft.com/office/officeart/2005/8/layout/chevron1"/>
    <dgm:cxn modelId="{99967523-45FA-43CC-A00C-149646896A83}" type="presParOf" srcId="{9A10DE9B-36E3-49F6-9012-AA6E26738AD4}" destId="{FFF1229B-A23B-412F-881D-2949DA426328}" srcOrd="5" destOrd="0" presId="urn:microsoft.com/office/officeart/2005/8/layout/chevron1"/>
    <dgm:cxn modelId="{1049FFBF-909B-4554-8EB8-1ECDCE8CCE81}" type="presParOf" srcId="{9A10DE9B-36E3-49F6-9012-AA6E26738AD4}" destId="{C8507421-0692-448E-904B-02AAF7CA6864}" srcOrd="6" destOrd="0" presId="urn:microsoft.com/office/officeart/2005/8/layout/chevron1"/>
    <dgm:cxn modelId="{D5B89533-37F6-48D1-8A0D-10CD1258A329}" type="presParOf" srcId="{9A10DE9B-36E3-49F6-9012-AA6E26738AD4}" destId="{8E7D21A0-2CA5-44C3-947D-C7D247015E92}" srcOrd="7" destOrd="0" presId="urn:microsoft.com/office/officeart/2005/8/layout/chevron1"/>
    <dgm:cxn modelId="{3F3A0C15-12A1-42DF-84ED-3E501519F1F0}" type="presParOf" srcId="{9A10DE9B-36E3-49F6-9012-AA6E26738AD4}" destId="{55501F7E-CE71-4F0E-8987-5CA83AAFDAA1}" srcOrd="8" destOrd="0" presId="urn:microsoft.com/office/officeart/2005/8/layout/chevron1"/>
    <dgm:cxn modelId="{98799830-B187-4176-AE74-4F9BFDF1FB86}" type="presParOf" srcId="{9A10DE9B-36E3-49F6-9012-AA6E26738AD4}" destId="{72EB01B2-3656-4BD6-9AB1-F413E3A8A92C}" srcOrd="9" destOrd="0" presId="urn:microsoft.com/office/officeart/2005/8/layout/chevron1"/>
    <dgm:cxn modelId="{BA6F5A62-D701-4F14-8A69-F35C9CA78DCA}"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CB1997F7-96EF-4F14-9AF5-99E0BA6CA3CD}"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D6225458-B488-464B-B0B5-FF5194506061}" type="presOf" srcId="{EC1C03D6-CE6E-414D-89B7-9DEF5E6D6BD6}" destId="{22E8BE1A-9D28-413C-9A09-8636FD5D6E8B}" srcOrd="0" destOrd="0" presId="urn:microsoft.com/office/officeart/2005/8/layout/chevron1"/>
    <dgm:cxn modelId="{447A84D4-B41D-4C5A-9796-D8F52DF2E2A8}" type="presOf" srcId="{71504ECF-E427-4153-B438-3BEECD846B8A}" destId="{C8507421-0692-448E-904B-02AAF7CA686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3A2F6C03-1422-46CE-BF18-7DDAA5C8DA28}" type="presOf" srcId="{FB1F8ED9-BD3D-47C1-A352-6E80C37E69D5}" destId="{9A10DE9B-36E3-49F6-9012-AA6E26738AD4}" srcOrd="0" destOrd="0" presId="urn:microsoft.com/office/officeart/2005/8/layout/chevron1"/>
    <dgm:cxn modelId="{6568DFE0-D518-44A7-BE69-B0625C05C1DF}" type="presOf" srcId="{D503C0CD-55BF-4E78-A3A1-C777F1561E0E}" destId="{CBEFA6CD-5D33-4258-96A8-26A44DBEA694}" srcOrd="0" destOrd="0" presId="urn:microsoft.com/office/officeart/2005/8/layout/chevron1"/>
    <dgm:cxn modelId="{50EA84AE-404A-407B-9016-11ED476429EA}" type="presOf" srcId="{FED9B4AF-D2B3-48E2-84C0-5E2EDEF1A90D}" destId="{55501F7E-CE71-4F0E-8987-5CA83AAFDAA1}" srcOrd="0" destOrd="0" presId="urn:microsoft.com/office/officeart/2005/8/layout/chevron1"/>
    <dgm:cxn modelId="{C80F9517-F083-4CFC-ADD0-A54A58F515B0}" type="presOf" srcId="{78F56ECA-90FF-40DA-BCAB-38CF3823CD3B}" destId="{CE4E38F6-FB75-4B3B-A01C-63A95B506D38}"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BB6DA1B4-57D2-4AE9-B7B8-A83FC15E1EB8}" type="presParOf" srcId="{9A10DE9B-36E3-49F6-9012-AA6E26738AD4}" destId="{CE4E38F6-FB75-4B3B-A01C-63A95B506D38}" srcOrd="0" destOrd="0" presId="urn:microsoft.com/office/officeart/2005/8/layout/chevron1"/>
    <dgm:cxn modelId="{93FAB3E6-D265-48E1-968F-BBF6243D16BD}" type="presParOf" srcId="{9A10DE9B-36E3-49F6-9012-AA6E26738AD4}" destId="{EA9CFFD4-0584-4693-B50C-F893D04DBE97}" srcOrd="1" destOrd="0" presId="urn:microsoft.com/office/officeart/2005/8/layout/chevron1"/>
    <dgm:cxn modelId="{C87B68BB-94A0-4300-B172-2DEA9F92B42D}" type="presParOf" srcId="{9A10DE9B-36E3-49F6-9012-AA6E26738AD4}" destId="{22E8BE1A-9D28-413C-9A09-8636FD5D6E8B}" srcOrd="2" destOrd="0" presId="urn:microsoft.com/office/officeart/2005/8/layout/chevron1"/>
    <dgm:cxn modelId="{3D53A857-EA14-48DD-9FFD-972E78068057}" type="presParOf" srcId="{9A10DE9B-36E3-49F6-9012-AA6E26738AD4}" destId="{3ED5751F-C79C-46A5-8976-211680536B63}" srcOrd="3" destOrd="0" presId="urn:microsoft.com/office/officeart/2005/8/layout/chevron1"/>
    <dgm:cxn modelId="{826D2256-A755-4C20-9ACC-E72F0F806623}" type="presParOf" srcId="{9A10DE9B-36E3-49F6-9012-AA6E26738AD4}" destId="{BB6CD4F3-8802-4FF0-A078-DE4E5E120A4A}" srcOrd="4" destOrd="0" presId="urn:microsoft.com/office/officeart/2005/8/layout/chevron1"/>
    <dgm:cxn modelId="{13379C4D-4A73-4CE2-8173-0079E695966D}" type="presParOf" srcId="{9A10DE9B-36E3-49F6-9012-AA6E26738AD4}" destId="{FFF1229B-A23B-412F-881D-2949DA426328}" srcOrd="5" destOrd="0" presId="urn:microsoft.com/office/officeart/2005/8/layout/chevron1"/>
    <dgm:cxn modelId="{E7BE0485-9838-4FD3-A7F9-771C7D975BF4}" type="presParOf" srcId="{9A10DE9B-36E3-49F6-9012-AA6E26738AD4}" destId="{C8507421-0692-448E-904B-02AAF7CA6864}" srcOrd="6" destOrd="0" presId="urn:microsoft.com/office/officeart/2005/8/layout/chevron1"/>
    <dgm:cxn modelId="{05BF8B98-53DC-43DE-8370-38EF661DBD44}" type="presParOf" srcId="{9A10DE9B-36E3-49F6-9012-AA6E26738AD4}" destId="{8E7D21A0-2CA5-44C3-947D-C7D247015E92}" srcOrd="7" destOrd="0" presId="urn:microsoft.com/office/officeart/2005/8/layout/chevron1"/>
    <dgm:cxn modelId="{99051C1E-FBC1-463C-B374-00B09F17067E}" type="presParOf" srcId="{9A10DE9B-36E3-49F6-9012-AA6E26738AD4}" destId="{55501F7E-CE71-4F0E-8987-5CA83AAFDAA1}" srcOrd="8" destOrd="0" presId="urn:microsoft.com/office/officeart/2005/8/layout/chevron1"/>
    <dgm:cxn modelId="{332A1ADF-AC20-40D9-8445-C4BC72BDDD62}" type="presParOf" srcId="{9A10DE9B-36E3-49F6-9012-AA6E26738AD4}" destId="{72EB01B2-3656-4BD6-9AB1-F413E3A8A92C}" srcOrd="9" destOrd="0" presId="urn:microsoft.com/office/officeart/2005/8/layout/chevron1"/>
    <dgm:cxn modelId="{0ECA55F2-8B40-4685-B034-D3E0BAF4E976}"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62359568-FF06-4093-A06A-2759C8850F95}" type="presOf" srcId="{71504ECF-E427-4153-B438-3BEECD846B8A}" destId="{C8507421-0692-448E-904B-02AAF7CA686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7013003C-52A9-4373-84C4-BC4A8C2031DB}" type="presOf" srcId="{F60E1271-02FB-46D4-874C-D899DB11EDB5}" destId="{BB6CD4F3-8802-4FF0-A078-DE4E5E120A4A}" srcOrd="0" destOrd="0" presId="urn:microsoft.com/office/officeart/2005/8/layout/chevron1"/>
    <dgm:cxn modelId="{F90669AF-3E83-42F2-81E1-D909A55523E4}"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30A0961-A479-453B-AEAC-C9861E955D6C}"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A8C65D51-8558-4D1E-9E12-2930C33B55A6}" type="presOf" srcId="{D503C0CD-55BF-4E78-A3A1-C777F1561E0E}" destId="{CBEFA6CD-5D33-4258-96A8-26A44DBEA694}" srcOrd="0" destOrd="0" presId="urn:microsoft.com/office/officeart/2005/8/layout/chevron1"/>
    <dgm:cxn modelId="{2A7B8E75-3527-4D03-B8D7-64EC2C64510F}" type="presOf" srcId="{78F56ECA-90FF-40DA-BCAB-38CF3823CD3B}" destId="{CE4E38F6-FB75-4B3B-A01C-63A95B506D38}"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D49D53F0-6CD0-4AE0-9B16-14EC27FCAAB3}" type="presOf" srcId="{FB1F8ED9-BD3D-47C1-A352-6E80C37E69D5}" destId="{9A10DE9B-36E3-49F6-9012-AA6E26738AD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9F1BBF23-8D2C-48CC-8C0B-78F853AB7057}" type="presParOf" srcId="{9A10DE9B-36E3-49F6-9012-AA6E26738AD4}" destId="{CE4E38F6-FB75-4B3B-A01C-63A95B506D38}" srcOrd="0" destOrd="0" presId="urn:microsoft.com/office/officeart/2005/8/layout/chevron1"/>
    <dgm:cxn modelId="{5F171DB7-6322-419E-AD36-703FF129F6BF}" type="presParOf" srcId="{9A10DE9B-36E3-49F6-9012-AA6E26738AD4}" destId="{EA9CFFD4-0584-4693-B50C-F893D04DBE97}" srcOrd="1" destOrd="0" presId="urn:microsoft.com/office/officeart/2005/8/layout/chevron1"/>
    <dgm:cxn modelId="{FC36F57C-54FC-4C83-8DD6-A591957A66BC}" type="presParOf" srcId="{9A10DE9B-36E3-49F6-9012-AA6E26738AD4}" destId="{22E8BE1A-9D28-413C-9A09-8636FD5D6E8B}" srcOrd="2" destOrd="0" presId="urn:microsoft.com/office/officeart/2005/8/layout/chevron1"/>
    <dgm:cxn modelId="{38FB35B7-9377-48AE-85FB-0B8EF0ACB4DB}" type="presParOf" srcId="{9A10DE9B-36E3-49F6-9012-AA6E26738AD4}" destId="{3ED5751F-C79C-46A5-8976-211680536B63}" srcOrd="3" destOrd="0" presId="urn:microsoft.com/office/officeart/2005/8/layout/chevron1"/>
    <dgm:cxn modelId="{4495089D-0316-4BA4-8E5A-6B49D7F9EBCF}" type="presParOf" srcId="{9A10DE9B-36E3-49F6-9012-AA6E26738AD4}" destId="{BB6CD4F3-8802-4FF0-A078-DE4E5E120A4A}" srcOrd="4" destOrd="0" presId="urn:microsoft.com/office/officeart/2005/8/layout/chevron1"/>
    <dgm:cxn modelId="{75E9D5EB-0051-4005-B8AC-ED72ACE4D73C}" type="presParOf" srcId="{9A10DE9B-36E3-49F6-9012-AA6E26738AD4}" destId="{FFF1229B-A23B-412F-881D-2949DA426328}" srcOrd="5" destOrd="0" presId="urn:microsoft.com/office/officeart/2005/8/layout/chevron1"/>
    <dgm:cxn modelId="{CA8910DC-6BA8-4D5F-B5B8-091D7EEA3E2C}" type="presParOf" srcId="{9A10DE9B-36E3-49F6-9012-AA6E26738AD4}" destId="{C8507421-0692-448E-904B-02AAF7CA6864}" srcOrd="6" destOrd="0" presId="urn:microsoft.com/office/officeart/2005/8/layout/chevron1"/>
    <dgm:cxn modelId="{8FE4623C-B687-4CA0-A4D5-1A49DD6978D2}" type="presParOf" srcId="{9A10DE9B-36E3-49F6-9012-AA6E26738AD4}" destId="{8E7D21A0-2CA5-44C3-947D-C7D247015E92}" srcOrd="7" destOrd="0" presId="urn:microsoft.com/office/officeart/2005/8/layout/chevron1"/>
    <dgm:cxn modelId="{23F748BC-248C-4F28-9745-1FDEA008DA03}" type="presParOf" srcId="{9A10DE9B-36E3-49F6-9012-AA6E26738AD4}" destId="{55501F7E-CE71-4F0E-8987-5CA83AAFDAA1}" srcOrd="8" destOrd="0" presId="urn:microsoft.com/office/officeart/2005/8/layout/chevron1"/>
    <dgm:cxn modelId="{354E87DB-FA88-43F7-BBBF-C0878383D4E4}" type="presParOf" srcId="{9A10DE9B-36E3-49F6-9012-AA6E26738AD4}" destId="{72EB01B2-3656-4BD6-9AB1-F413E3A8A92C}" srcOrd="9" destOrd="0" presId="urn:microsoft.com/office/officeart/2005/8/layout/chevron1"/>
    <dgm:cxn modelId="{B73D1403-4FDC-44A2-9B92-CF5B5F9CFD74}"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C7231762-1386-4F37-887B-DE8DCFC2F7C8}"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829F4BC2-E3F9-4F6C-8E09-C3372B1A8BEA}" type="presOf" srcId="{F60E1271-02FB-46D4-874C-D899DB11EDB5}" destId="{BB6CD4F3-8802-4FF0-A078-DE4E5E120A4A}" srcOrd="0" destOrd="0" presId="urn:microsoft.com/office/officeart/2005/8/layout/chevron1"/>
    <dgm:cxn modelId="{E5F1B288-60EA-4D8B-85D3-A0BB860B1ACB}" type="presOf" srcId="{D503C0CD-55BF-4E78-A3A1-C777F1561E0E}" destId="{CBEFA6CD-5D33-4258-96A8-26A44DBEA694}" srcOrd="0" destOrd="0" presId="urn:microsoft.com/office/officeart/2005/8/layout/chevron1"/>
    <dgm:cxn modelId="{7D4575DA-F307-47BF-A4F1-E56F7DB76244}"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E45FA98F-BD3D-498B-9492-5872097FC6D9}" type="presOf" srcId="{78F56ECA-90FF-40DA-BCAB-38CF3823CD3B}" destId="{CE4E38F6-FB75-4B3B-A01C-63A95B506D38}" srcOrd="0" destOrd="0" presId="urn:microsoft.com/office/officeart/2005/8/layout/chevron1"/>
    <dgm:cxn modelId="{42CBC91D-FA0D-412C-B98C-546CC1727613}"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A88D9832-864D-4973-80F6-7094B4C5E2D7}" type="presOf" srcId="{71504ECF-E427-4153-B438-3BEECD846B8A}" destId="{C8507421-0692-448E-904B-02AAF7CA6864}" srcOrd="0" destOrd="0" presId="urn:microsoft.com/office/officeart/2005/8/layout/chevron1"/>
    <dgm:cxn modelId="{4E32E92E-C1DB-4C53-8462-7B290E288BFE}" type="presParOf" srcId="{9A10DE9B-36E3-49F6-9012-AA6E26738AD4}" destId="{CE4E38F6-FB75-4B3B-A01C-63A95B506D38}" srcOrd="0" destOrd="0" presId="urn:microsoft.com/office/officeart/2005/8/layout/chevron1"/>
    <dgm:cxn modelId="{B1A7A021-E890-4E8A-8E10-A6693B44C2D6}" type="presParOf" srcId="{9A10DE9B-36E3-49F6-9012-AA6E26738AD4}" destId="{EA9CFFD4-0584-4693-B50C-F893D04DBE97}" srcOrd="1" destOrd="0" presId="urn:microsoft.com/office/officeart/2005/8/layout/chevron1"/>
    <dgm:cxn modelId="{79216DCE-94FF-4DDA-8358-05AB8F11180C}" type="presParOf" srcId="{9A10DE9B-36E3-49F6-9012-AA6E26738AD4}" destId="{22E8BE1A-9D28-413C-9A09-8636FD5D6E8B}" srcOrd="2" destOrd="0" presId="urn:microsoft.com/office/officeart/2005/8/layout/chevron1"/>
    <dgm:cxn modelId="{3A106098-ED5F-4BA7-A342-CEDBAC342B8F}" type="presParOf" srcId="{9A10DE9B-36E3-49F6-9012-AA6E26738AD4}" destId="{3ED5751F-C79C-46A5-8976-211680536B63}" srcOrd="3" destOrd="0" presId="urn:microsoft.com/office/officeart/2005/8/layout/chevron1"/>
    <dgm:cxn modelId="{78D2C4B9-8791-4FBE-A1AE-CB5022C28099}" type="presParOf" srcId="{9A10DE9B-36E3-49F6-9012-AA6E26738AD4}" destId="{BB6CD4F3-8802-4FF0-A078-DE4E5E120A4A}" srcOrd="4" destOrd="0" presId="urn:microsoft.com/office/officeart/2005/8/layout/chevron1"/>
    <dgm:cxn modelId="{E0567FAC-92C5-4E34-A356-F8D7F201F343}" type="presParOf" srcId="{9A10DE9B-36E3-49F6-9012-AA6E26738AD4}" destId="{FFF1229B-A23B-412F-881D-2949DA426328}" srcOrd="5" destOrd="0" presId="urn:microsoft.com/office/officeart/2005/8/layout/chevron1"/>
    <dgm:cxn modelId="{37F7DAB2-20FC-4DFC-A7DE-D566D2B4F14E}" type="presParOf" srcId="{9A10DE9B-36E3-49F6-9012-AA6E26738AD4}" destId="{C8507421-0692-448E-904B-02AAF7CA6864}" srcOrd="6" destOrd="0" presId="urn:microsoft.com/office/officeart/2005/8/layout/chevron1"/>
    <dgm:cxn modelId="{CEDDCBFF-5681-4864-93DD-3B1EB6C663E9}" type="presParOf" srcId="{9A10DE9B-36E3-49F6-9012-AA6E26738AD4}" destId="{8E7D21A0-2CA5-44C3-947D-C7D247015E92}" srcOrd="7" destOrd="0" presId="urn:microsoft.com/office/officeart/2005/8/layout/chevron1"/>
    <dgm:cxn modelId="{F14EC6AA-E85C-49E1-9C8F-7FF4968CECBE}" type="presParOf" srcId="{9A10DE9B-36E3-49F6-9012-AA6E26738AD4}" destId="{55501F7E-CE71-4F0E-8987-5CA83AAFDAA1}" srcOrd="8" destOrd="0" presId="urn:microsoft.com/office/officeart/2005/8/layout/chevron1"/>
    <dgm:cxn modelId="{5F96F0D2-A66B-4334-9DDD-1EBBB9038AAD}" type="presParOf" srcId="{9A10DE9B-36E3-49F6-9012-AA6E26738AD4}" destId="{72EB01B2-3656-4BD6-9AB1-F413E3A8A92C}" srcOrd="9" destOrd="0" presId="urn:microsoft.com/office/officeart/2005/8/layout/chevron1"/>
    <dgm:cxn modelId="{386EDD88-3AF6-438C-BE34-DB37CA070FD7}"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BEF7A0D2-01A8-4C9A-BBF3-8DDEC9C75078}" type="presOf" srcId="{D503C0CD-55BF-4E78-A3A1-C777F1561E0E}" destId="{CBEFA6CD-5D33-4258-96A8-26A44DBEA694}" srcOrd="0" destOrd="0" presId="urn:microsoft.com/office/officeart/2005/8/layout/chevron1"/>
    <dgm:cxn modelId="{FC529438-A620-4314-90BD-F7D29BB33D75}"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F9418521-B9C8-4562-B34B-3F39CC44BA1B}"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ABE918CB-61F2-4256-ABFD-CF1FB239409A}" type="presOf" srcId="{71504ECF-E427-4153-B438-3BEECD846B8A}" destId="{C8507421-0692-448E-904B-02AAF7CA6864}" srcOrd="0" destOrd="0" presId="urn:microsoft.com/office/officeart/2005/8/layout/chevron1"/>
    <dgm:cxn modelId="{26A4CFFE-268F-4FF5-AF4F-E61299B31967}"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C08DA83A-44FD-42F9-B9FA-43C79D1E70CA}"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6FA3362A-3260-47D9-A3DA-C29CA0ED278E}" type="presOf" srcId="{FED9B4AF-D2B3-48E2-84C0-5E2EDEF1A90D}" destId="{55501F7E-CE71-4F0E-8987-5CA83AAFDAA1}" srcOrd="0" destOrd="0" presId="urn:microsoft.com/office/officeart/2005/8/layout/chevron1"/>
    <dgm:cxn modelId="{D3E2AD0B-94AB-4717-9536-5BF9E830A841}" type="presParOf" srcId="{9A10DE9B-36E3-49F6-9012-AA6E26738AD4}" destId="{CE4E38F6-FB75-4B3B-A01C-63A95B506D38}" srcOrd="0" destOrd="0" presId="urn:microsoft.com/office/officeart/2005/8/layout/chevron1"/>
    <dgm:cxn modelId="{F4201497-F755-469A-B636-1A0E5024D959}" type="presParOf" srcId="{9A10DE9B-36E3-49F6-9012-AA6E26738AD4}" destId="{EA9CFFD4-0584-4693-B50C-F893D04DBE97}" srcOrd="1" destOrd="0" presId="urn:microsoft.com/office/officeart/2005/8/layout/chevron1"/>
    <dgm:cxn modelId="{1D1BECE0-8A14-474C-9CB1-654669A7E97C}" type="presParOf" srcId="{9A10DE9B-36E3-49F6-9012-AA6E26738AD4}" destId="{22E8BE1A-9D28-413C-9A09-8636FD5D6E8B}" srcOrd="2" destOrd="0" presId="urn:microsoft.com/office/officeart/2005/8/layout/chevron1"/>
    <dgm:cxn modelId="{D57A807B-ECD8-49AD-9CF6-C58549182A70}" type="presParOf" srcId="{9A10DE9B-36E3-49F6-9012-AA6E26738AD4}" destId="{3ED5751F-C79C-46A5-8976-211680536B63}" srcOrd="3" destOrd="0" presId="urn:microsoft.com/office/officeart/2005/8/layout/chevron1"/>
    <dgm:cxn modelId="{FDEE5C92-64CD-4AB4-B6ED-F52901BB8965}" type="presParOf" srcId="{9A10DE9B-36E3-49F6-9012-AA6E26738AD4}" destId="{BB6CD4F3-8802-4FF0-A078-DE4E5E120A4A}" srcOrd="4" destOrd="0" presId="urn:microsoft.com/office/officeart/2005/8/layout/chevron1"/>
    <dgm:cxn modelId="{BF522A60-1157-44BA-B3B0-83860E906455}" type="presParOf" srcId="{9A10DE9B-36E3-49F6-9012-AA6E26738AD4}" destId="{FFF1229B-A23B-412F-881D-2949DA426328}" srcOrd="5" destOrd="0" presId="urn:microsoft.com/office/officeart/2005/8/layout/chevron1"/>
    <dgm:cxn modelId="{E245B679-5EEC-400E-BB0E-0B109AEA304C}" type="presParOf" srcId="{9A10DE9B-36E3-49F6-9012-AA6E26738AD4}" destId="{C8507421-0692-448E-904B-02AAF7CA6864}" srcOrd="6" destOrd="0" presId="urn:microsoft.com/office/officeart/2005/8/layout/chevron1"/>
    <dgm:cxn modelId="{E38C410F-9774-437C-9DE1-B8DFDF6F07FA}" type="presParOf" srcId="{9A10DE9B-36E3-49F6-9012-AA6E26738AD4}" destId="{8E7D21A0-2CA5-44C3-947D-C7D247015E92}" srcOrd="7" destOrd="0" presId="urn:microsoft.com/office/officeart/2005/8/layout/chevron1"/>
    <dgm:cxn modelId="{017217B4-29B1-4086-8DAD-DB2CA87D6298}" type="presParOf" srcId="{9A10DE9B-36E3-49F6-9012-AA6E26738AD4}" destId="{55501F7E-CE71-4F0E-8987-5CA83AAFDAA1}" srcOrd="8" destOrd="0" presId="urn:microsoft.com/office/officeart/2005/8/layout/chevron1"/>
    <dgm:cxn modelId="{78CF0E9A-6D51-4834-A40F-EBC801C5D7F7}" type="presParOf" srcId="{9A10DE9B-36E3-49F6-9012-AA6E26738AD4}" destId="{72EB01B2-3656-4BD6-9AB1-F413E3A8A92C}" srcOrd="9" destOrd="0" presId="urn:microsoft.com/office/officeart/2005/8/layout/chevron1"/>
    <dgm:cxn modelId="{C0065E5F-CBD7-4906-B51C-05DF55E613D5}"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5468DE3-0516-479E-A71C-24FC9090060A}"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A136399E-469C-4D18-ADDC-4740C8242920}"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E173CDB3-A37E-4DB5-B178-B7D846FA13B6}" type="presOf" srcId="{FB1F8ED9-BD3D-47C1-A352-6E80C37E69D5}" destId="{9A10DE9B-36E3-49F6-9012-AA6E26738AD4}" srcOrd="0" destOrd="0" presId="urn:microsoft.com/office/officeart/2005/8/layout/chevron1"/>
    <dgm:cxn modelId="{EF2171C5-B4E4-439A-9306-4E893A1D44C6}" type="presOf" srcId="{D503C0CD-55BF-4E78-A3A1-C777F1561E0E}" destId="{CBEFA6CD-5D33-4258-96A8-26A44DBEA694}" srcOrd="0" destOrd="0" presId="urn:microsoft.com/office/officeart/2005/8/layout/chevron1"/>
    <dgm:cxn modelId="{CDAD755F-12F3-4E08-9ED3-C9D8DAAEC73F}"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E95C6F94-62F2-4BC9-86E3-6B0CA3EAB55E}" type="presOf" srcId="{FED9B4AF-D2B3-48E2-84C0-5E2EDEF1A90D}" destId="{55501F7E-CE71-4F0E-8987-5CA83AAFDAA1}" srcOrd="0" destOrd="0" presId="urn:microsoft.com/office/officeart/2005/8/layout/chevron1"/>
    <dgm:cxn modelId="{199778AA-1078-4E43-AFE1-9EC487027DAC}"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11F9F2C8-DAC7-40B2-B59E-2964FDB3020A}" type="presParOf" srcId="{9A10DE9B-36E3-49F6-9012-AA6E26738AD4}" destId="{CE4E38F6-FB75-4B3B-A01C-63A95B506D38}" srcOrd="0" destOrd="0" presId="urn:microsoft.com/office/officeart/2005/8/layout/chevron1"/>
    <dgm:cxn modelId="{83D1143C-D953-4020-9906-AF317DAC4993}" type="presParOf" srcId="{9A10DE9B-36E3-49F6-9012-AA6E26738AD4}" destId="{EA9CFFD4-0584-4693-B50C-F893D04DBE97}" srcOrd="1" destOrd="0" presId="urn:microsoft.com/office/officeart/2005/8/layout/chevron1"/>
    <dgm:cxn modelId="{568DB598-95E4-4D8B-A6BA-9CC16FDBBB3C}" type="presParOf" srcId="{9A10DE9B-36E3-49F6-9012-AA6E26738AD4}" destId="{22E8BE1A-9D28-413C-9A09-8636FD5D6E8B}" srcOrd="2" destOrd="0" presId="urn:microsoft.com/office/officeart/2005/8/layout/chevron1"/>
    <dgm:cxn modelId="{C36A6420-2FAD-4F01-962A-94F914476339}" type="presParOf" srcId="{9A10DE9B-36E3-49F6-9012-AA6E26738AD4}" destId="{3ED5751F-C79C-46A5-8976-211680536B63}" srcOrd="3" destOrd="0" presId="urn:microsoft.com/office/officeart/2005/8/layout/chevron1"/>
    <dgm:cxn modelId="{4782EDF2-78F2-4687-A8FF-3E366DA0FAC2}" type="presParOf" srcId="{9A10DE9B-36E3-49F6-9012-AA6E26738AD4}" destId="{BB6CD4F3-8802-4FF0-A078-DE4E5E120A4A}" srcOrd="4" destOrd="0" presId="urn:microsoft.com/office/officeart/2005/8/layout/chevron1"/>
    <dgm:cxn modelId="{6F92E14A-57D5-4E3F-85D0-9C6571A3F51D}" type="presParOf" srcId="{9A10DE9B-36E3-49F6-9012-AA6E26738AD4}" destId="{FFF1229B-A23B-412F-881D-2949DA426328}" srcOrd="5" destOrd="0" presId="urn:microsoft.com/office/officeart/2005/8/layout/chevron1"/>
    <dgm:cxn modelId="{856F0447-7E67-401A-A4AE-7F2F4A962033}" type="presParOf" srcId="{9A10DE9B-36E3-49F6-9012-AA6E26738AD4}" destId="{C8507421-0692-448E-904B-02AAF7CA6864}" srcOrd="6" destOrd="0" presId="urn:microsoft.com/office/officeart/2005/8/layout/chevron1"/>
    <dgm:cxn modelId="{C2681B97-8CB6-4F84-9F68-96656949637E}" type="presParOf" srcId="{9A10DE9B-36E3-49F6-9012-AA6E26738AD4}" destId="{8E7D21A0-2CA5-44C3-947D-C7D247015E92}" srcOrd="7" destOrd="0" presId="urn:microsoft.com/office/officeart/2005/8/layout/chevron1"/>
    <dgm:cxn modelId="{3DAEEE0A-CAFB-45FC-A33D-2D86804FDC08}" type="presParOf" srcId="{9A10DE9B-36E3-49F6-9012-AA6E26738AD4}" destId="{55501F7E-CE71-4F0E-8987-5CA83AAFDAA1}" srcOrd="8" destOrd="0" presId="urn:microsoft.com/office/officeart/2005/8/layout/chevron1"/>
    <dgm:cxn modelId="{7DB57C8D-1A9A-407A-801F-27EA6A867883}" type="presParOf" srcId="{9A10DE9B-36E3-49F6-9012-AA6E26738AD4}" destId="{72EB01B2-3656-4BD6-9AB1-F413E3A8A92C}" srcOrd="9" destOrd="0" presId="urn:microsoft.com/office/officeart/2005/8/layout/chevron1"/>
    <dgm:cxn modelId="{0A5432EB-FE69-4D55-B51E-B1A6F97A4C90}"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E73CF1A-1A2E-4451-8760-B2041367BF3E}" type="presOf" srcId="{F60E1271-02FB-46D4-874C-D899DB11EDB5}" destId="{BB6CD4F3-8802-4FF0-A078-DE4E5E120A4A}" srcOrd="0" destOrd="0" presId="urn:microsoft.com/office/officeart/2005/8/layout/chevron1"/>
    <dgm:cxn modelId="{44AFEFBA-100B-4659-8D17-7F622369ED33}" type="presOf" srcId="{78F56ECA-90FF-40DA-BCAB-38CF3823CD3B}" destId="{CE4E38F6-FB75-4B3B-A01C-63A95B506D38}" srcOrd="0" destOrd="0" presId="urn:microsoft.com/office/officeart/2005/8/layout/chevron1"/>
    <dgm:cxn modelId="{E1F3BB45-6553-470C-B8CF-1FCB90182F8C}"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26E7B874-F378-4EBF-9FB6-D6B910DE5DE2}"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33134C90-72CA-412D-ABE9-216D74A98480}"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D521AF5C-29BB-4E46-9654-2D71DFF88FC6}"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A371FDE1-CD9F-449B-A597-168E0235E9B7}" type="presOf" srcId="{EC1C03D6-CE6E-414D-89B7-9DEF5E6D6BD6}" destId="{22E8BE1A-9D28-413C-9A09-8636FD5D6E8B}" srcOrd="0" destOrd="0" presId="urn:microsoft.com/office/officeart/2005/8/layout/chevron1"/>
    <dgm:cxn modelId="{E81B2F65-9045-4174-B692-141FF4BAFA32}" type="presParOf" srcId="{9A10DE9B-36E3-49F6-9012-AA6E26738AD4}" destId="{CE4E38F6-FB75-4B3B-A01C-63A95B506D38}" srcOrd="0" destOrd="0" presId="urn:microsoft.com/office/officeart/2005/8/layout/chevron1"/>
    <dgm:cxn modelId="{41EB9296-680B-442F-BCFB-03D5C2A64466}" type="presParOf" srcId="{9A10DE9B-36E3-49F6-9012-AA6E26738AD4}" destId="{EA9CFFD4-0584-4693-B50C-F893D04DBE97}" srcOrd="1" destOrd="0" presId="urn:microsoft.com/office/officeart/2005/8/layout/chevron1"/>
    <dgm:cxn modelId="{25070053-2F3F-4087-9ECE-EACAD72B6D92}" type="presParOf" srcId="{9A10DE9B-36E3-49F6-9012-AA6E26738AD4}" destId="{22E8BE1A-9D28-413C-9A09-8636FD5D6E8B}" srcOrd="2" destOrd="0" presId="urn:microsoft.com/office/officeart/2005/8/layout/chevron1"/>
    <dgm:cxn modelId="{D45F2A5C-31F4-4B1F-BEE7-BA5D4AB7F57B}" type="presParOf" srcId="{9A10DE9B-36E3-49F6-9012-AA6E26738AD4}" destId="{3ED5751F-C79C-46A5-8976-211680536B63}" srcOrd="3" destOrd="0" presId="urn:microsoft.com/office/officeart/2005/8/layout/chevron1"/>
    <dgm:cxn modelId="{C2A976A3-03AC-415C-B8C7-AED0A5F5542C}" type="presParOf" srcId="{9A10DE9B-36E3-49F6-9012-AA6E26738AD4}" destId="{BB6CD4F3-8802-4FF0-A078-DE4E5E120A4A}" srcOrd="4" destOrd="0" presId="urn:microsoft.com/office/officeart/2005/8/layout/chevron1"/>
    <dgm:cxn modelId="{ADE11EB7-F384-435B-87AC-DFEB7BD5AF7A}" type="presParOf" srcId="{9A10DE9B-36E3-49F6-9012-AA6E26738AD4}" destId="{FFF1229B-A23B-412F-881D-2949DA426328}" srcOrd="5" destOrd="0" presId="urn:microsoft.com/office/officeart/2005/8/layout/chevron1"/>
    <dgm:cxn modelId="{31605BD6-2022-4C30-86E8-664B3BFB64D1}" type="presParOf" srcId="{9A10DE9B-36E3-49F6-9012-AA6E26738AD4}" destId="{C8507421-0692-448E-904B-02AAF7CA6864}" srcOrd="6" destOrd="0" presId="urn:microsoft.com/office/officeart/2005/8/layout/chevron1"/>
    <dgm:cxn modelId="{353F8860-ECC6-499D-892A-502596AA03BF}" type="presParOf" srcId="{9A10DE9B-36E3-49F6-9012-AA6E26738AD4}" destId="{8E7D21A0-2CA5-44C3-947D-C7D247015E92}" srcOrd="7" destOrd="0" presId="urn:microsoft.com/office/officeart/2005/8/layout/chevron1"/>
    <dgm:cxn modelId="{73DD26AF-EDC5-4476-B2DE-19128179ADD3}" type="presParOf" srcId="{9A10DE9B-36E3-49F6-9012-AA6E26738AD4}" destId="{55501F7E-CE71-4F0E-8987-5CA83AAFDAA1}" srcOrd="8" destOrd="0" presId="urn:microsoft.com/office/officeart/2005/8/layout/chevron1"/>
    <dgm:cxn modelId="{51D58097-B3F4-438A-A483-E9324F6B0301}" type="presParOf" srcId="{9A10DE9B-36E3-49F6-9012-AA6E26738AD4}" destId="{72EB01B2-3656-4BD6-9AB1-F413E3A8A92C}" srcOrd="9" destOrd="0" presId="urn:microsoft.com/office/officeart/2005/8/layout/chevron1"/>
    <dgm:cxn modelId="{50F7EE11-2EB1-4917-B46A-188AC5E7A3C7}"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3FD7EF2A-8AC5-4C44-9A1F-866AB720E02E}" type="presOf" srcId="{FB1F8ED9-BD3D-47C1-A352-6E80C37E69D5}" destId="{9A10DE9B-36E3-49F6-9012-AA6E26738AD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E0ECCFC3-51BC-456E-B85A-BB68CFB980A4}" type="presOf" srcId="{F60E1271-02FB-46D4-874C-D899DB11EDB5}" destId="{BB6CD4F3-8802-4FF0-A078-DE4E5E120A4A}" srcOrd="0" destOrd="0" presId="urn:microsoft.com/office/officeart/2005/8/layout/chevron1"/>
    <dgm:cxn modelId="{A541D19B-2C54-4FF8-864E-52B3BA1A6791}" type="presOf" srcId="{78F56ECA-90FF-40DA-BCAB-38CF3823CD3B}" destId="{CE4E38F6-FB75-4B3B-A01C-63A95B506D38}" srcOrd="0" destOrd="0" presId="urn:microsoft.com/office/officeart/2005/8/layout/chevron1"/>
    <dgm:cxn modelId="{A90D24DE-AD9E-4065-986A-6B0E36A53430}" type="presOf" srcId="{D503C0CD-55BF-4E78-A3A1-C777F1561E0E}" destId="{CBEFA6CD-5D33-4258-96A8-26A44DBEA69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02E6B2F8-1092-4D48-9F62-ADB395146F4E}"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F4CABDE1-29E5-4053-830A-6370C5371FB8}" type="presOf" srcId="{71504ECF-E427-4153-B438-3BEECD846B8A}" destId="{C8507421-0692-448E-904B-02AAF7CA686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648BC852-2C99-4C7C-AD2F-188857137036}"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23D98CA7-1DBC-4D50-A31C-6301D04AF58D}" type="presParOf" srcId="{9A10DE9B-36E3-49F6-9012-AA6E26738AD4}" destId="{CE4E38F6-FB75-4B3B-A01C-63A95B506D38}" srcOrd="0" destOrd="0" presId="urn:microsoft.com/office/officeart/2005/8/layout/chevron1"/>
    <dgm:cxn modelId="{3E232A61-3527-41B9-9E34-CFD80B6727D0}" type="presParOf" srcId="{9A10DE9B-36E3-49F6-9012-AA6E26738AD4}" destId="{EA9CFFD4-0584-4693-B50C-F893D04DBE97}" srcOrd="1" destOrd="0" presId="urn:microsoft.com/office/officeart/2005/8/layout/chevron1"/>
    <dgm:cxn modelId="{103786D6-C466-435B-914C-C646BAE1939F}" type="presParOf" srcId="{9A10DE9B-36E3-49F6-9012-AA6E26738AD4}" destId="{22E8BE1A-9D28-413C-9A09-8636FD5D6E8B}" srcOrd="2" destOrd="0" presId="urn:microsoft.com/office/officeart/2005/8/layout/chevron1"/>
    <dgm:cxn modelId="{3C519194-70E7-4347-8C64-2FCE140F5660}" type="presParOf" srcId="{9A10DE9B-36E3-49F6-9012-AA6E26738AD4}" destId="{3ED5751F-C79C-46A5-8976-211680536B63}" srcOrd="3" destOrd="0" presId="urn:microsoft.com/office/officeart/2005/8/layout/chevron1"/>
    <dgm:cxn modelId="{C2FAD1F5-B297-453B-B01A-11F25F0E17A7}" type="presParOf" srcId="{9A10DE9B-36E3-49F6-9012-AA6E26738AD4}" destId="{BB6CD4F3-8802-4FF0-A078-DE4E5E120A4A}" srcOrd="4" destOrd="0" presId="urn:microsoft.com/office/officeart/2005/8/layout/chevron1"/>
    <dgm:cxn modelId="{AE11AE5E-86BE-456B-9E4E-555037781BE5}" type="presParOf" srcId="{9A10DE9B-36E3-49F6-9012-AA6E26738AD4}" destId="{FFF1229B-A23B-412F-881D-2949DA426328}" srcOrd="5" destOrd="0" presId="urn:microsoft.com/office/officeart/2005/8/layout/chevron1"/>
    <dgm:cxn modelId="{08B4D1E2-5E18-4840-9C98-A2B3C5A38365}" type="presParOf" srcId="{9A10DE9B-36E3-49F6-9012-AA6E26738AD4}" destId="{C8507421-0692-448E-904B-02AAF7CA6864}" srcOrd="6" destOrd="0" presId="urn:microsoft.com/office/officeart/2005/8/layout/chevron1"/>
    <dgm:cxn modelId="{C34ED653-6CC3-480A-B54C-44096C5B02E2}" type="presParOf" srcId="{9A10DE9B-36E3-49F6-9012-AA6E26738AD4}" destId="{8E7D21A0-2CA5-44C3-947D-C7D247015E92}" srcOrd="7" destOrd="0" presId="urn:microsoft.com/office/officeart/2005/8/layout/chevron1"/>
    <dgm:cxn modelId="{04A89DF3-F460-4C7D-84D6-FD1208A7DD38}" type="presParOf" srcId="{9A10DE9B-36E3-49F6-9012-AA6E26738AD4}" destId="{55501F7E-CE71-4F0E-8987-5CA83AAFDAA1}" srcOrd="8" destOrd="0" presId="urn:microsoft.com/office/officeart/2005/8/layout/chevron1"/>
    <dgm:cxn modelId="{8DCDB390-8227-4B15-9AA2-868BED1DFC77}" type="presParOf" srcId="{9A10DE9B-36E3-49F6-9012-AA6E26738AD4}" destId="{72EB01B2-3656-4BD6-9AB1-F413E3A8A92C}" srcOrd="9" destOrd="0" presId="urn:microsoft.com/office/officeart/2005/8/layout/chevron1"/>
    <dgm:cxn modelId="{EE993DB8-06C0-4855-84AA-AD360EE0C29F}"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45F65FFA-33F7-4E96-B59A-26FBE66D6E4B}"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AF73A602-12B1-4647-AA81-30156561C303}" type="presOf" srcId="{FB1F8ED9-BD3D-47C1-A352-6E80C37E69D5}" destId="{9A10DE9B-36E3-49F6-9012-AA6E26738AD4}" srcOrd="0" destOrd="0" presId="urn:microsoft.com/office/officeart/2005/8/layout/chevron1"/>
    <dgm:cxn modelId="{7AC56CD2-3518-45D4-8831-5A8DF5AA3D13}" type="presOf" srcId="{71504ECF-E427-4153-B438-3BEECD846B8A}" destId="{C8507421-0692-448E-904B-02AAF7CA6864}" srcOrd="0" destOrd="0" presId="urn:microsoft.com/office/officeart/2005/8/layout/chevron1"/>
    <dgm:cxn modelId="{F4E1391B-07E4-4CFE-A361-0F1F7AE61652}" type="presOf" srcId="{78F56ECA-90FF-40DA-BCAB-38CF3823CD3B}" destId="{CE4E38F6-FB75-4B3B-A01C-63A95B506D38}"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1E06BBE5-1D58-4166-8CA8-CE8322048E67}" type="presOf" srcId="{F60E1271-02FB-46D4-874C-D899DB11EDB5}" destId="{BB6CD4F3-8802-4FF0-A078-DE4E5E120A4A}" srcOrd="0" destOrd="0" presId="urn:microsoft.com/office/officeart/2005/8/layout/chevron1"/>
    <dgm:cxn modelId="{A5BFAEF6-2828-42DC-BF80-C1B72AC972D9}" type="presOf" srcId="{EC1C03D6-CE6E-414D-89B7-9DEF5E6D6BD6}" destId="{22E8BE1A-9D28-413C-9A09-8636FD5D6E8B}" srcOrd="0" destOrd="0" presId="urn:microsoft.com/office/officeart/2005/8/layout/chevron1"/>
    <dgm:cxn modelId="{2EC02837-5B71-49BD-AC4B-B8E1D3F9A18D}"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023D7EF2-E63D-451F-9FFD-EDB48F3F0D47}" type="presParOf" srcId="{9A10DE9B-36E3-49F6-9012-AA6E26738AD4}" destId="{CE4E38F6-FB75-4B3B-A01C-63A95B506D38}" srcOrd="0" destOrd="0" presId="urn:microsoft.com/office/officeart/2005/8/layout/chevron1"/>
    <dgm:cxn modelId="{CEB3A4FA-BA9A-4F5A-9443-CFB817DE27F9}" type="presParOf" srcId="{9A10DE9B-36E3-49F6-9012-AA6E26738AD4}" destId="{EA9CFFD4-0584-4693-B50C-F893D04DBE97}" srcOrd="1" destOrd="0" presId="urn:microsoft.com/office/officeart/2005/8/layout/chevron1"/>
    <dgm:cxn modelId="{7738CD1D-A157-4341-ABB0-8DFC02C7CF23}" type="presParOf" srcId="{9A10DE9B-36E3-49F6-9012-AA6E26738AD4}" destId="{22E8BE1A-9D28-413C-9A09-8636FD5D6E8B}" srcOrd="2" destOrd="0" presId="urn:microsoft.com/office/officeart/2005/8/layout/chevron1"/>
    <dgm:cxn modelId="{D4296B7A-3438-4DAE-B805-65B7AB063E86}" type="presParOf" srcId="{9A10DE9B-36E3-49F6-9012-AA6E26738AD4}" destId="{3ED5751F-C79C-46A5-8976-211680536B63}" srcOrd="3" destOrd="0" presId="urn:microsoft.com/office/officeart/2005/8/layout/chevron1"/>
    <dgm:cxn modelId="{0C2572F8-B241-48A7-AC58-6E95D57795C6}" type="presParOf" srcId="{9A10DE9B-36E3-49F6-9012-AA6E26738AD4}" destId="{BB6CD4F3-8802-4FF0-A078-DE4E5E120A4A}" srcOrd="4" destOrd="0" presId="urn:microsoft.com/office/officeart/2005/8/layout/chevron1"/>
    <dgm:cxn modelId="{86FD7D48-1FEF-48CC-83D5-D11C21CDA474}" type="presParOf" srcId="{9A10DE9B-36E3-49F6-9012-AA6E26738AD4}" destId="{FFF1229B-A23B-412F-881D-2949DA426328}" srcOrd="5" destOrd="0" presId="urn:microsoft.com/office/officeart/2005/8/layout/chevron1"/>
    <dgm:cxn modelId="{7AE41515-6F2D-4279-89DE-B16A0D40B5C2}" type="presParOf" srcId="{9A10DE9B-36E3-49F6-9012-AA6E26738AD4}" destId="{C8507421-0692-448E-904B-02AAF7CA6864}" srcOrd="6" destOrd="0" presId="urn:microsoft.com/office/officeart/2005/8/layout/chevron1"/>
    <dgm:cxn modelId="{8852FF3B-1D80-4C54-93D5-064872F7C824}" type="presParOf" srcId="{9A10DE9B-36E3-49F6-9012-AA6E26738AD4}" destId="{8E7D21A0-2CA5-44C3-947D-C7D247015E92}" srcOrd="7" destOrd="0" presId="urn:microsoft.com/office/officeart/2005/8/layout/chevron1"/>
    <dgm:cxn modelId="{BAE60591-4358-45E6-BF10-B6CC632F7F77}" type="presParOf" srcId="{9A10DE9B-36E3-49F6-9012-AA6E26738AD4}" destId="{55501F7E-CE71-4F0E-8987-5CA83AAFDAA1}" srcOrd="8" destOrd="0" presId="urn:microsoft.com/office/officeart/2005/8/layout/chevron1"/>
    <dgm:cxn modelId="{4B659E01-2F36-4074-B647-6B6BC72B66CF}" type="presParOf" srcId="{9A10DE9B-36E3-49F6-9012-AA6E26738AD4}" destId="{72EB01B2-3656-4BD6-9AB1-F413E3A8A92C}" srcOrd="9" destOrd="0" presId="urn:microsoft.com/office/officeart/2005/8/layout/chevron1"/>
    <dgm:cxn modelId="{47048C94-B9F8-4CF5-BF7A-FD3C155E18E1}"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4412AEB7-A419-4D21-BA26-8A77ABD0FFE1}" type="presOf" srcId="{78F56ECA-90FF-40DA-BCAB-38CF3823CD3B}" destId="{CE4E38F6-FB75-4B3B-A01C-63A95B506D38}" srcOrd="0" destOrd="0" presId="urn:microsoft.com/office/officeart/2005/8/layout/chevron1"/>
    <dgm:cxn modelId="{C8BC8F6E-5F07-4203-B25B-D545F48903BA}" type="presOf" srcId="{EC1C03D6-CE6E-414D-89B7-9DEF5E6D6BD6}" destId="{22E8BE1A-9D28-413C-9A09-8636FD5D6E8B}" srcOrd="0" destOrd="0" presId="urn:microsoft.com/office/officeart/2005/8/layout/chevron1"/>
    <dgm:cxn modelId="{717D5341-F2A0-4211-B9FD-792DA8BFD3CC}" type="presOf" srcId="{D503C0CD-55BF-4E78-A3A1-C777F1561E0E}" destId="{CBEFA6CD-5D33-4258-96A8-26A44DBEA694}" srcOrd="0" destOrd="0" presId="urn:microsoft.com/office/officeart/2005/8/layout/chevron1"/>
    <dgm:cxn modelId="{F70C47BD-1A2F-483C-981F-3AC8ED89C398}" type="presOf" srcId="{FED9B4AF-D2B3-48E2-84C0-5E2EDEF1A90D}" destId="{55501F7E-CE71-4F0E-8987-5CA83AAFDAA1}"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79247FBE-0DF1-4612-BB1C-7FF7D5430029}"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E5DD693E-E413-4714-823D-7825C868EAF9}" type="presOf" srcId="{F60E1271-02FB-46D4-874C-D899DB11EDB5}" destId="{BB6CD4F3-8802-4FF0-A078-DE4E5E120A4A}"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3A90769A-4DC8-4521-BD2E-99FAC8DDB5E6}" type="presOf" srcId="{71504ECF-E427-4153-B438-3BEECD846B8A}" destId="{C8507421-0692-448E-904B-02AAF7CA686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EF6A1338-76CD-4D44-BD68-C029FFB6496F}" type="presParOf" srcId="{9A10DE9B-36E3-49F6-9012-AA6E26738AD4}" destId="{CE4E38F6-FB75-4B3B-A01C-63A95B506D38}" srcOrd="0" destOrd="0" presId="urn:microsoft.com/office/officeart/2005/8/layout/chevron1"/>
    <dgm:cxn modelId="{162269AE-7865-4AB0-A963-07E42C8C7D8B}" type="presParOf" srcId="{9A10DE9B-36E3-49F6-9012-AA6E26738AD4}" destId="{EA9CFFD4-0584-4693-B50C-F893D04DBE97}" srcOrd="1" destOrd="0" presId="urn:microsoft.com/office/officeart/2005/8/layout/chevron1"/>
    <dgm:cxn modelId="{0F99F5D6-8810-4A68-87D0-4CDB9925F033}" type="presParOf" srcId="{9A10DE9B-36E3-49F6-9012-AA6E26738AD4}" destId="{22E8BE1A-9D28-413C-9A09-8636FD5D6E8B}" srcOrd="2" destOrd="0" presId="urn:microsoft.com/office/officeart/2005/8/layout/chevron1"/>
    <dgm:cxn modelId="{4F62199B-B425-4E3F-96C8-718BEED9FD01}" type="presParOf" srcId="{9A10DE9B-36E3-49F6-9012-AA6E26738AD4}" destId="{3ED5751F-C79C-46A5-8976-211680536B63}" srcOrd="3" destOrd="0" presId="urn:microsoft.com/office/officeart/2005/8/layout/chevron1"/>
    <dgm:cxn modelId="{369AA119-32E8-46E0-A14E-8EA181BBCABA}" type="presParOf" srcId="{9A10DE9B-36E3-49F6-9012-AA6E26738AD4}" destId="{BB6CD4F3-8802-4FF0-A078-DE4E5E120A4A}" srcOrd="4" destOrd="0" presId="urn:microsoft.com/office/officeart/2005/8/layout/chevron1"/>
    <dgm:cxn modelId="{70AB5ACD-935B-4FD8-998B-D6A0A8CE8A67}" type="presParOf" srcId="{9A10DE9B-36E3-49F6-9012-AA6E26738AD4}" destId="{FFF1229B-A23B-412F-881D-2949DA426328}" srcOrd="5" destOrd="0" presId="urn:microsoft.com/office/officeart/2005/8/layout/chevron1"/>
    <dgm:cxn modelId="{A25A0E49-474D-4FB6-86F7-80075105DF55}" type="presParOf" srcId="{9A10DE9B-36E3-49F6-9012-AA6E26738AD4}" destId="{C8507421-0692-448E-904B-02AAF7CA6864}" srcOrd="6" destOrd="0" presId="urn:microsoft.com/office/officeart/2005/8/layout/chevron1"/>
    <dgm:cxn modelId="{70B4CAA9-BD54-47F1-B849-6DE60D2565C2}" type="presParOf" srcId="{9A10DE9B-36E3-49F6-9012-AA6E26738AD4}" destId="{8E7D21A0-2CA5-44C3-947D-C7D247015E92}" srcOrd="7" destOrd="0" presId="urn:microsoft.com/office/officeart/2005/8/layout/chevron1"/>
    <dgm:cxn modelId="{4B1FEEE3-DC1C-4E04-9FF7-B51CACA09AE2}" type="presParOf" srcId="{9A10DE9B-36E3-49F6-9012-AA6E26738AD4}" destId="{55501F7E-CE71-4F0E-8987-5CA83AAFDAA1}" srcOrd="8" destOrd="0" presId="urn:microsoft.com/office/officeart/2005/8/layout/chevron1"/>
    <dgm:cxn modelId="{4F4140AE-ED02-4F70-B0BD-40E834FB2BEF}" type="presParOf" srcId="{9A10DE9B-36E3-49F6-9012-AA6E26738AD4}" destId="{72EB01B2-3656-4BD6-9AB1-F413E3A8A92C}" srcOrd="9" destOrd="0" presId="urn:microsoft.com/office/officeart/2005/8/layout/chevron1"/>
    <dgm:cxn modelId="{BE10E660-C15F-45E3-B916-4B9EB6BDEEFB}"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5120D4B8-A488-44EB-83AE-BAF31F9EF499}" type="presOf" srcId="{FB1F8ED9-BD3D-47C1-A352-6E80C37E69D5}" destId="{9A10DE9B-36E3-49F6-9012-AA6E26738AD4}" srcOrd="0" destOrd="0" presId="urn:microsoft.com/office/officeart/2005/8/layout/chevron1"/>
    <dgm:cxn modelId="{D515C1FC-3533-4A84-A8D2-F2041166EE5E}" type="presOf" srcId="{F60E1271-02FB-46D4-874C-D899DB11EDB5}" destId="{BB6CD4F3-8802-4FF0-A078-DE4E5E120A4A}"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70A7ADA6-F410-4A0F-820B-895C8C1901A7}" type="presOf" srcId="{EC1C03D6-CE6E-414D-89B7-9DEF5E6D6BD6}" destId="{22E8BE1A-9D28-413C-9A09-8636FD5D6E8B}" srcOrd="0" destOrd="0" presId="urn:microsoft.com/office/officeart/2005/8/layout/chevron1"/>
    <dgm:cxn modelId="{08BAF1DE-6645-4EA4-B6DA-39315FBE8673}" type="presOf" srcId="{71504ECF-E427-4153-B438-3BEECD846B8A}" destId="{C8507421-0692-448E-904B-02AAF7CA686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008271DD-0CF2-4282-8F13-F2943057B646}" type="presOf" srcId="{FED9B4AF-D2B3-48E2-84C0-5E2EDEF1A90D}" destId="{55501F7E-CE71-4F0E-8987-5CA83AAFDAA1}" srcOrd="0" destOrd="0" presId="urn:microsoft.com/office/officeart/2005/8/layout/chevron1"/>
    <dgm:cxn modelId="{3E3B9FEA-BA10-4B6A-A736-E3651C499112}" type="presOf" srcId="{78F56ECA-90FF-40DA-BCAB-38CF3823CD3B}" destId="{CE4E38F6-FB75-4B3B-A01C-63A95B506D38}" srcOrd="0" destOrd="0" presId="urn:microsoft.com/office/officeart/2005/8/layout/chevron1"/>
    <dgm:cxn modelId="{D682567F-1808-4BF3-8B5D-B623EAEC4C2D}"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E2E472BC-0940-4ECF-945B-F502942D5130}" type="presParOf" srcId="{9A10DE9B-36E3-49F6-9012-AA6E26738AD4}" destId="{CE4E38F6-FB75-4B3B-A01C-63A95B506D38}" srcOrd="0" destOrd="0" presId="urn:microsoft.com/office/officeart/2005/8/layout/chevron1"/>
    <dgm:cxn modelId="{50822868-E603-44C5-9C82-4BBCA6F137C5}" type="presParOf" srcId="{9A10DE9B-36E3-49F6-9012-AA6E26738AD4}" destId="{EA9CFFD4-0584-4693-B50C-F893D04DBE97}" srcOrd="1" destOrd="0" presId="urn:microsoft.com/office/officeart/2005/8/layout/chevron1"/>
    <dgm:cxn modelId="{0CEC1628-6880-4163-8423-5FB62C270317}" type="presParOf" srcId="{9A10DE9B-36E3-49F6-9012-AA6E26738AD4}" destId="{22E8BE1A-9D28-413C-9A09-8636FD5D6E8B}" srcOrd="2" destOrd="0" presId="urn:microsoft.com/office/officeart/2005/8/layout/chevron1"/>
    <dgm:cxn modelId="{DB3A2FE5-4787-42B7-A3A5-A6A44AF3904B}" type="presParOf" srcId="{9A10DE9B-36E3-49F6-9012-AA6E26738AD4}" destId="{3ED5751F-C79C-46A5-8976-211680536B63}" srcOrd="3" destOrd="0" presId="urn:microsoft.com/office/officeart/2005/8/layout/chevron1"/>
    <dgm:cxn modelId="{856A5BD5-D157-4DF8-AA61-138D8466D1FC}" type="presParOf" srcId="{9A10DE9B-36E3-49F6-9012-AA6E26738AD4}" destId="{BB6CD4F3-8802-4FF0-A078-DE4E5E120A4A}" srcOrd="4" destOrd="0" presId="urn:microsoft.com/office/officeart/2005/8/layout/chevron1"/>
    <dgm:cxn modelId="{A73E7B2C-E7F8-4EA1-AD59-BCD102055019}" type="presParOf" srcId="{9A10DE9B-36E3-49F6-9012-AA6E26738AD4}" destId="{FFF1229B-A23B-412F-881D-2949DA426328}" srcOrd="5" destOrd="0" presId="urn:microsoft.com/office/officeart/2005/8/layout/chevron1"/>
    <dgm:cxn modelId="{4A75345D-7148-4B30-B4CD-8E2BC6E55EB9}" type="presParOf" srcId="{9A10DE9B-36E3-49F6-9012-AA6E26738AD4}" destId="{C8507421-0692-448E-904B-02AAF7CA6864}" srcOrd="6" destOrd="0" presId="urn:microsoft.com/office/officeart/2005/8/layout/chevron1"/>
    <dgm:cxn modelId="{0C877755-AC31-4075-A449-E0DDC03CDC9E}" type="presParOf" srcId="{9A10DE9B-36E3-49F6-9012-AA6E26738AD4}" destId="{8E7D21A0-2CA5-44C3-947D-C7D247015E92}" srcOrd="7" destOrd="0" presId="urn:microsoft.com/office/officeart/2005/8/layout/chevron1"/>
    <dgm:cxn modelId="{BD6D0E56-EDD5-4FF3-8EB2-84B0100A5ABA}" type="presParOf" srcId="{9A10DE9B-36E3-49F6-9012-AA6E26738AD4}" destId="{55501F7E-CE71-4F0E-8987-5CA83AAFDAA1}" srcOrd="8" destOrd="0" presId="urn:microsoft.com/office/officeart/2005/8/layout/chevron1"/>
    <dgm:cxn modelId="{1DFE8DD7-7FD6-4ACC-93F2-2BF46EED83D8}" type="presParOf" srcId="{9A10DE9B-36E3-49F6-9012-AA6E26738AD4}" destId="{72EB01B2-3656-4BD6-9AB1-F413E3A8A92C}" srcOrd="9" destOrd="0" presId="urn:microsoft.com/office/officeart/2005/8/layout/chevron1"/>
    <dgm:cxn modelId="{2D5BDC66-06DC-4F33-8B18-8F70E3EE0102}"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39E18CB9-8DEA-4EFD-865A-82A20D278C55}" type="presOf" srcId="{78F56ECA-90FF-40DA-BCAB-38CF3823CD3B}" destId="{CE4E38F6-FB75-4B3B-A01C-63A95B506D38}" srcOrd="0" destOrd="0" presId="urn:microsoft.com/office/officeart/2005/8/layout/chevron1"/>
    <dgm:cxn modelId="{81F7BE82-8EAB-4403-A66F-08EAE45520FE}"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77B9CE7B-8359-4D8E-BD09-563A12A2F1ED}" type="presOf" srcId="{F60E1271-02FB-46D4-874C-D899DB11EDB5}" destId="{BB6CD4F3-8802-4FF0-A078-DE4E5E120A4A}" srcOrd="0" destOrd="0" presId="urn:microsoft.com/office/officeart/2005/8/layout/chevron1"/>
    <dgm:cxn modelId="{121D9A35-F121-4FD2-9BF4-351295E17384}" type="presOf" srcId="{FB1F8ED9-BD3D-47C1-A352-6E80C37E69D5}" destId="{9A10DE9B-36E3-49F6-9012-AA6E26738AD4}" srcOrd="0" destOrd="0" presId="urn:microsoft.com/office/officeart/2005/8/layout/chevron1"/>
    <dgm:cxn modelId="{796659F1-AD22-4F67-BA73-F309B425E414}"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692A2B14-B0ED-4695-B372-156A1A62C5B0}"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D508CC63-615D-4ABA-BAC5-8A45FEAE2156}"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54314F9-11E5-408E-8498-BFFCA2582139}" type="presParOf" srcId="{9A10DE9B-36E3-49F6-9012-AA6E26738AD4}" destId="{CE4E38F6-FB75-4B3B-A01C-63A95B506D38}" srcOrd="0" destOrd="0" presId="urn:microsoft.com/office/officeart/2005/8/layout/chevron1"/>
    <dgm:cxn modelId="{6CA20B4A-1197-440C-B23C-C7A5630A0B85}" type="presParOf" srcId="{9A10DE9B-36E3-49F6-9012-AA6E26738AD4}" destId="{EA9CFFD4-0584-4693-B50C-F893D04DBE97}" srcOrd="1" destOrd="0" presId="urn:microsoft.com/office/officeart/2005/8/layout/chevron1"/>
    <dgm:cxn modelId="{8C3B294F-9137-4A91-823E-3D30F5EFE30F}" type="presParOf" srcId="{9A10DE9B-36E3-49F6-9012-AA6E26738AD4}" destId="{22E8BE1A-9D28-413C-9A09-8636FD5D6E8B}" srcOrd="2" destOrd="0" presId="urn:microsoft.com/office/officeart/2005/8/layout/chevron1"/>
    <dgm:cxn modelId="{B24D898D-ABF9-424E-9C6F-4DDA3CFCBCED}" type="presParOf" srcId="{9A10DE9B-36E3-49F6-9012-AA6E26738AD4}" destId="{3ED5751F-C79C-46A5-8976-211680536B63}" srcOrd="3" destOrd="0" presId="urn:microsoft.com/office/officeart/2005/8/layout/chevron1"/>
    <dgm:cxn modelId="{74AABAB9-8C8C-4108-9124-BA2EDDFCA145}" type="presParOf" srcId="{9A10DE9B-36E3-49F6-9012-AA6E26738AD4}" destId="{BB6CD4F3-8802-4FF0-A078-DE4E5E120A4A}" srcOrd="4" destOrd="0" presId="urn:microsoft.com/office/officeart/2005/8/layout/chevron1"/>
    <dgm:cxn modelId="{2BC85DFE-3D7C-435F-91CC-E8B87CD0F7FA}" type="presParOf" srcId="{9A10DE9B-36E3-49F6-9012-AA6E26738AD4}" destId="{FFF1229B-A23B-412F-881D-2949DA426328}" srcOrd="5" destOrd="0" presId="urn:microsoft.com/office/officeart/2005/8/layout/chevron1"/>
    <dgm:cxn modelId="{68DBE931-BB22-4E68-947F-25D7609CAD84}" type="presParOf" srcId="{9A10DE9B-36E3-49F6-9012-AA6E26738AD4}" destId="{C8507421-0692-448E-904B-02AAF7CA6864}" srcOrd="6" destOrd="0" presId="urn:microsoft.com/office/officeart/2005/8/layout/chevron1"/>
    <dgm:cxn modelId="{1B6FE79E-57E6-4F10-BCC3-76D78AAB6BBE}" type="presParOf" srcId="{9A10DE9B-36E3-49F6-9012-AA6E26738AD4}" destId="{8E7D21A0-2CA5-44C3-947D-C7D247015E92}" srcOrd="7" destOrd="0" presId="urn:microsoft.com/office/officeart/2005/8/layout/chevron1"/>
    <dgm:cxn modelId="{4EBF72D5-373D-4CB2-9EBE-92802D1A3402}" type="presParOf" srcId="{9A10DE9B-36E3-49F6-9012-AA6E26738AD4}" destId="{55501F7E-CE71-4F0E-8987-5CA83AAFDAA1}" srcOrd="8" destOrd="0" presId="urn:microsoft.com/office/officeart/2005/8/layout/chevron1"/>
    <dgm:cxn modelId="{9488E8E0-C0C6-45D8-9740-AA1A4A4071DD}" type="presParOf" srcId="{9A10DE9B-36E3-49F6-9012-AA6E26738AD4}" destId="{72EB01B2-3656-4BD6-9AB1-F413E3A8A92C}" srcOrd="9" destOrd="0" presId="urn:microsoft.com/office/officeart/2005/8/layout/chevron1"/>
    <dgm:cxn modelId="{2AADAF85-62A1-422F-B7A0-5E5A3C21C558}"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94C5A586-B0A2-4065-A670-3366E4ABC64B}" type="presOf" srcId="{EC1C03D6-CE6E-414D-89B7-9DEF5E6D6BD6}" destId="{22E8BE1A-9D28-413C-9A09-8636FD5D6E8B}" srcOrd="0" destOrd="0" presId="urn:microsoft.com/office/officeart/2005/8/layout/chevron1"/>
    <dgm:cxn modelId="{7C29B09F-495C-4D1A-BEEA-2A07021437F4}"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C2253BF4-FB46-416B-8896-8882C2E94F67}" type="presOf" srcId="{78F56ECA-90FF-40DA-BCAB-38CF3823CD3B}" destId="{CE4E38F6-FB75-4B3B-A01C-63A95B506D38}" srcOrd="0" destOrd="0" presId="urn:microsoft.com/office/officeart/2005/8/layout/chevron1"/>
    <dgm:cxn modelId="{B04EFE1D-A8B6-4B09-92FF-2D4850BB934C}" type="presOf" srcId="{F60E1271-02FB-46D4-874C-D899DB11EDB5}" destId="{BB6CD4F3-8802-4FF0-A078-DE4E5E120A4A}" srcOrd="0" destOrd="0" presId="urn:microsoft.com/office/officeart/2005/8/layout/chevron1"/>
    <dgm:cxn modelId="{193848E1-668D-492B-949A-E1B45D4F342F}"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BB9A6F61-8744-4CE8-AD25-8E5954976DBE}"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8F4F4EF8-2B10-4121-B50D-30F7904A4B88}"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79A0770-4151-4210-B0D5-3ADE2D088C88}" type="presParOf" srcId="{9A10DE9B-36E3-49F6-9012-AA6E26738AD4}" destId="{CE4E38F6-FB75-4B3B-A01C-63A95B506D38}" srcOrd="0" destOrd="0" presId="urn:microsoft.com/office/officeart/2005/8/layout/chevron1"/>
    <dgm:cxn modelId="{5AD03B81-0525-47C8-A62A-DDCD6CE5413E}" type="presParOf" srcId="{9A10DE9B-36E3-49F6-9012-AA6E26738AD4}" destId="{EA9CFFD4-0584-4693-B50C-F893D04DBE97}" srcOrd="1" destOrd="0" presId="urn:microsoft.com/office/officeart/2005/8/layout/chevron1"/>
    <dgm:cxn modelId="{0F12FF4E-E041-4F5E-86DC-A5547A71C51B}" type="presParOf" srcId="{9A10DE9B-36E3-49F6-9012-AA6E26738AD4}" destId="{22E8BE1A-9D28-413C-9A09-8636FD5D6E8B}" srcOrd="2" destOrd="0" presId="urn:microsoft.com/office/officeart/2005/8/layout/chevron1"/>
    <dgm:cxn modelId="{6B7F79C4-D41B-4801-BD20-98805D0038BF}" type="presParOf" srcId="{9A10DE9B-36E3-49F6-9012-AA6E26738AD4}" destId="{3ED5751F-C79C-46A5-8976-211680536B63}" srcOrd="3" destOrd="0" presId="urn:microsoft.com/office/officeart/2005/8/layout/chevron1"/>
    <dgm:cxn modelId="{F702B5BC-BEAD-4E36-A0B6-DC2B03FE10F8}" type="presParOf" srcId="{9A10DE9B-36E3-49F6-9012-AA6E26738AD4}" destId="{BB6CD4F3-8802-4FF0-A078-DE4E5E120A4A}" srcOrd="4" destOrd="0" presId="urn:microsoft.com/office/officeart/2005/8/layout/chevron1"/>
    <dgm:cxn modelId="{C1FB4CC5-A27C-48DB-A5E9-DC93EBF52215}" type="presParOf" srcId="{9A10DE9B-36E3-49F6-9012-AA6E26738AD4}" destId="{FFF1229B-A23B-412F-881D-2949DA426328}" srcOrd="5" destOrd="0" presId="urn:microsoft.com/office/officeart/2005/8/layout/chevron1"/>
    <dgm:cxn modelId="{20DBE7FE-2755-4536-A226-0EC131913BB2}" type="presParOf" srcId="{9A10DE9B-36E3-49F6-9012-AA6E26738AD4}" destId="{C8507421-0692-448E-904B-02AAF7CA6864}" srcOrd="6" destOrd="0" presId="urn:microsoft.com/office/officeart/2005/8/layout/chevron1"/>
    <dgm:cxn modelId="{91EBA7D5-C25A-41C7-9188-8EDECD3506A4}" type="presParOf" srcId="{9A10DE9B-36E3-49F6-9012-AA6E26738AD4}" destId="{8E7D21A0-2CA5-44C3-947D-C7D247015E92}" srcOrd="7" destOrd="0" presId="urn:microsoft.com/office/officeart/2005/8/layout/chevron1"/>
    <dgm:cxn modelId="{4A27B99E-FCFA-4F7E-9D07-7A389F4ABB54}" type="presParOf" srcId="{9A10DE9B-36E3-49F6-9012-AA6E26738AD4}" destId="{55501F7E-CE71-4F0E-8987-5CA83AAFDAA1}" srcOrd="8" destOrd="0" presId="urn:microsoft.com/office/officeart/2005/8/layout/chevron1"/>
    <dgm:cxn modelId="{B3E086BA-3635-45C5-BB34-5AB0AD3EF1F5}" type="presParOf" srcId="{9A10DE9B-36E3-49F6-9012-AA6E26738AD4}" destId="{72EB01B2-3656-4BD6-9AB1-F413E3A8A92C}" srcOrd="9" destOrd="0" presId="urn:microsoft.com/office/officeart/2005/8/layout/chevron1"/>
    <dgm:cxn modelId="{A54606A8-D3BA-46C8-8527-04AEAF8B4E83}"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C0A78CA2-CFF1-4D1A-A956-C914CE18468E}" type="presOf" srcId="{FED9B4AF-D2B3-48E2-84C0-5E2EDEF1A90D}" destId="{55501F7E-CE71-4F0E-8987-5CA83AAFDAA1}" srcOrd="0" destOrd="0" presId="urn:microsoft.com/office/officeart/2005/8/layout/chevron1"/>
    <dgm:cxn modelId="{04116CE6-152A-4934-97B5-123182F5A190}"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200264F2-C36F-418D-98BF-AA65D78D14AC}"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3A744DD1-00BD-4450-BC94-1BF4E85F18BC}" type="presOf" srcId="{78F56ECA-90FF-40DA-BCAB-38CF3823CD3B}" destId="{CE4E38F6-FB75-4B3B-A01C-63A95B506D38}" srcOrd="0" destOrd="0" presId="urn:microsoft.com/office/officeart/2005/8/layout/chevron1"/>
    <dgm:cxn modelId="{B568F722-69BE-4D3B-90AB-D70A27A4DE68}"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16F50A9B-59BA-48BE-A936-C2E0A0952AEB}"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587466E4-1661-45E9-8F44-0F98C00159D2}" type="presOf" srcId="{FB1F8ED9-BD3D-47C1-A352-6E80C37E69D5}" destId="{9A10DE9B-36E3-49F6-9012-AA6E26738AD4}" srcOrd="0" destOrd="0" presId="urn:microsoft.com/office/officeart/2005/8/layout/chevron1"/>
    <dgm:cxn modelId="{DEAE9A29-AE55-4956-8960-F17145253582}" type="presParOf" srcId="{9A10DE9B-36E3-49F6-9012-AA6E26738AD4}" destId="{CE4E38F6-FB75-4B3B-A01C-63A95B506D38}" srcOrd="0" destOrd="0" presId="urn:microsoft.com/office/officeart/2005/8/layout/chevron1"/>
    <dgm:cxn modelId="{0EC6B600-3A8E-4F22-AB93-FC177666D22D}" type="presParOf" srcId="{9A10DE9B-36E3-49F6-9012-AA6E26738AD4}" destId="{EA9CFFD4-0584-4693-B50C-F893D04DBE97}" srcOrd="1" destOrd="0" presId="urn:microsoft.com/office/officeart/2005/8/layout/chevron1"/>
    <dgm:cxn modelId="{D5EF7652-9087-4999-9AB4-8FD15E01E566}" type="presParOf" srcId="{9A10DE9B-36E3-49F6-9012-AA6E26738AD4}" destId="{22E8BE1A-9D28-413C-9A09-8636FD5D6E8B}" srcOrd="2" destOrd="0" presId="urn:microsoft.com/office/officeart/2005/8/layout/chevron1"/>
    <dgm:cxn modelId="{7269960C-5631-4F6F-987D-1B926A535541}" type="presParOf" srcId="{9A10DE9B-36E3-49F6-9012-AA6E26738AD4}" destId="{3ED5751F-C79C-46A5-8976-211680536B63}" srcOrd="3" destOrd="0" presId="urn:microsoft.com/office/officeart/2005/8/layout/chevron1"/>
    <dgm:cxn modelId="{F7333799-8AD8-4829-BAC2-4ED76C0A8E8D}" type="presParOf" srcId="{9A10DE9B-36E3-49F6-9012-AA6E26738AD4}" destId="{BB6CD4F3-8802-4FF0-A078-DE4E5E120A4A}" srcOrd="4" destOrd="0" presId="urn:microsoft.com/office/officeart/2005/8/layout/chevron1"/>
    <dgm:cxn modelId="{5D0113EF-F1BD-4CBF-B1F2-B0F157A11F8D}" type="presParOf" srcId="{9A10DE9B-36E3-49F6-9012-AA6E26738AD4}" destId="{FFF1229B-A23B-412F-881D-2949DA426328}" srcOrd="5" destOrd="0" presId="urn:microsoft.com/office/officeart/2005/8/layout/chevron1"/>
    <dgm:cxn modelId="{2A4F66EF-8338-455D-8C36-1DD53F00ABA6}" type="presParOf" srcId="{9A10DE9B-36E3-49F6-9012-AA6E26738AD4}" destId="{C8507421-0692-448E-904B-02AAF7CA6864}" srcOrd="6" destOrd="0" presId="urn:microsoft.com/office/officeart/2005/8/layout/chevron1"/>
    <dgm:cxn modelId="{C0CED305-CBE3-4607-AF8F-286C9300182E}" type="presParOf" srcId="{9A10DE9B-36E3-49F6-9012-AA6E26738AD4}" destId="{8E7D21A0-2CA5-44C3-947D-C7D247015E92}" srcOrd="7" destOrd="0" presId="urn:microsoft.com/office/officeart/2005/8/layout/chevron1"/>
    <dgm:cxn modelId="{4B05DCF3-7F1B-4D16-8982-FBDA7A60FB64}" type="presParOf" srcId="{9A10DE9B-36E3-49F6-9012-AA6E26738AD4}" destId="{55501F7E-CE71-4F0E-8987-5CA83AAFDAA1}" srcOrd="8" destOrd="0" presId="urn:microsoft.com/office/officeart/2005/8/layout/chevron1"/>
    <dgm:cxn modelId="{DC39545F-1764-4196-B6C2-EC83526D4B3A}" type="presParOf" srcId="{9A10DE9B-36E3-49F6-9012-AA6E26738AD4}" destId="{72EB01B2-3656-4BD6-9AB1-F413E3A8A92C}" srcOrd="9" destOrd="0" presId="urn:microsoft.com/office/officeart/2005/8/layout/chevron1"/>
    <dgm:cxn modelId="{CBF62CC8-D4C7-4FA1-9033-736307BCC8C9}"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68205511-F813-4326-A74C-5458069FE39A}"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8BCC25CF-4A46-4A2B-BE30-69F90B79EE00}" type="presOf" srcId="{F60E1271-02FB-46D4-874C-D899DB11EDB5}" destId="{BB6CD4F3-8802-4FF0-A078-DE4E5E120A4A}" srcOrd="0" destOrd="0" presId="urn:microsoft.com/office/officeart/2005/8/layout/chevron1"/>
    <dgm:cxn modelId="{6DEA4554-9AD5-4DB8-BE72-07B8DEDBD5A7}" type="presOf" srcId="{FB1F8ED9-BD3D-47C1-A352-6E80C37E69D5}" destId="{9A10DE9B-36E3-49F6-9012-AA6E26738AD4}" srcOrd="0" destOrd="0" presId="urn:microsoft.com/office/officeart/2005/8/layout/chevron1"/>
    <dgm:cxn modelId="{54B36ADE-C187-4D8A-A27F-F5EA90BAA9B7}" type="presOf" srcId="{D503C0CD-55BF-4E78-A3A1-C777F1561E0E}" destId="{CBEFA6CD-5D33-4258-96A8-26A44DBEA69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E42BCE0E-45CC-4AA5-987B-31DA4E7F9102}" type="presOf" srcId="{78F56ECA-90FF-40DA-BCAB-38CF3823CD3B}" destId="{CE4E38F6-FB75-4B3B-A01C-63A95B506D38}" srcOrd="0" destOrd="0" presId="urn:microsoft.com/office/officeart/2005/8/layout/chevron1"/>
    <dgm:cxn modelId="{9B2021CE-A385-494D-880F-290BFE79F416}"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76269985-A64B-40F7-AF4F-EA8D2EC10731}"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AB035068-9385-484C-A6B9-D2135B9699F1}" type="presParOf" srcId="{9A10DE9B-36E3-49F6-9012-AA6E26738AD4}" destId="{CE4E38F6-FB75-4B3B-A01C-63A95B506D38}" srcOrd="0" destOrd="0" presId="urn:microsoft.com/office/officeart/2005/8/layout/chevron1"/>
    <dgm:cxn modelId="{EF7996DD-2195-44D7-B58F-EEA81098DCC7}" type="presParOf" srcId="{9A10DE9B-36E3-49F6-9012-AA6E26738AD4}" destId="{EA9CFFD4-0584-4693-B50C-F893D04DBE97}" srcOrd="1" destOrd="0" presId="urn:microsoft.com/office/officeart/2005/8/layout/chevron1"/>
    <dgm:cxn modelId="{47AB7B51-C93C-462C-8DF9-78618F10053C}" type="presParOf" srcId="{9A10DE9B-36E3-49F6-9012-AA6E26738AD4}" destId="{22E8BE1A-9D28-413C-9A09-8636FD5D6E8B}" srcOrd="2" destOrd="0" presId="urn:microsoft.com/office/officeart/2005/8/layout/chevron1"/>
    <dgm:cxn modelId="{B1C83B43-BEB5-4923-AA6D-C4D6518E06D8}" type="presParOf" srcId="{9A10DE9B-36E3-49F6-9012-AA6E26738AD4}" destId="{3ED5751F-C79C-46A5-8976-211680536B63}" srcOrd="3" destOrd="0" presId="urn:microsoft.com/office/officeart/2005/8/layout/chevron1"/>
    <dgm:cxn modelId="{45219638-B57B-48CC-A1A2-95A58716F2A7}" type="presParOf" srcId="{9A10DE9B-36E3-49F6-9012-AA6E26738AD4}" destId="{BB6CD4F3-8802-4FF0-A078-DE4E5E120A4A}" srcOrd="4" destOrd="0" presId="urn:microsoft.com/office/officeart/2005/8/layout/chevron1"/>
    <dgm:cxn modelId="{90A53152-BFA1-488A-8C0C-7752A055B1B0}" type="presParOf" srcId="{9A10DE9B-36E3-49F6-9012-AA6E26738AD4}" destId="{FFF1229B-A23B-412F-881D-2949DA426328}" srcOrd="5" destOrd="0" presId="urn:microsoft.com/office/officeart/2005/8/layout/chevron1"/>
    <dgm:cxn modelId="{ABA001F5-0806-4713-9661-B609DC1FEE4D}" type="presParOf" srcId="{9A10DE9B-36E3-49F6-9012-AA6E26738AD4}" destId="{C8507421-0692-448E-904B-02AAF7CA6864}" srcOrd="6" destOrd="0" presId="urn:microsoft.com/office/officeart/2005/8/layout/chevron1"/>
    <dgm:cxn modelId="{2BDE8360-CCCB-41C9-9DC9-6802AF44F191}" type="presParOf" srcId="{9A10DE9B-36E3-49F6-9012-AA6E26738AD4}" destId="{8E7D21A0-2CA5-44C3-947D-C7D247015E92}" srcOrd="7" destOrd="0" presId="urn:microsoft.com/office/officeart/2005/8/layout/chevron1"/>
    <dgm:cxn modelId="{B7B12694-7182-431B-8A16-5121F18ED82E}" type="presParOf" srcId="{9A10DE9B-36E3-49F6-9012-AA6E26738AD4}" destId="{55501F7E-CE71-4F0E-8987-5CA83AAFDAA1}" srcOrd="8" destOrd="0" presId="urn:microsoft.com/office/officeart/2005/8/layout/chevron1"/>
    <dgm:cxn modelId="{78F5BCB7-FD20-4012-A465-2DFD524BC6CF}" type="presParOf" srcId="{9A10DE9B-36E3-49F6-9012-AA6E26738AD4}" destId="{72EB01B2-3656-4BD6-9AB1-F413E3A8A92C}" srcOrd="9" destOrd="0" presId="urn:microsoft.com/office/officeart/2005/8/layout/chevron1"/>
    <dgm:cxn modelId="{6CA87159-ACBC-4611-8FFE-14603396685E}"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FC18F-77A7-40BB-BEA6-859425087F7C}" type="presOf" srcId="{EC1C03D6-CE6E-414D-89B7-9DEF5E6D6BD6}" destId="{22E8BE1A-9D28-413C-9A09-8636FD5D6E8B}"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D6F25641-3505-4253-85CC-4F80885F973F}" type="presOf" srcId="{78F56ECA-90FF-40DA-BCAB-38CF3823CD3B}" destId="{CE4E38F6-FB75-4B3B-A01C-63A95B506D38}"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BD8D843F-3448-48C2-BAEE-E83365AF054B}" type="presOf" srcId="{D503C0CD-55BF-4E78-A3A1-C777F1561E0E}" destId="{CBEFA6CD-5D33-4258-96A8-26A44DBEA694}" srcOrd="0" destOrd="0" presId="urn:microsoft.com/office/officeart/2005/8/layout/chevron1"/>
    <dgm:cxn modelId="{7E5FF35F-C6E4-42EA-9029-A2F993164CA5}"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85076291-0C92-4DCC-8688-3CB2F5F650C3}" type="presOf" srcId="{F60E1271-02FB-46D4-874C-D899DB11EDB5}" destId="{BB6CD4F3-8802-4FF0-A078-DE4E5E120A4A}" srcOrd="0" destOrd="0" presId="urn:microsoft.com/office/officeart/2005/8/layout/chevron1"/>
    <dgm:cxn modelId="{78B57FB2-4CE2-4AF0-8731-F1AD143759FE}" type="presOf" srcId="{FED9B4AF-D2B3-48E2-84C0-5E2EDEF1A90D}" destId="{55501F7E-CE71-4F0E-8987-5CA83AAFDAA1}"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D6AAFA9A-C5A7-4DF4-91D4-D6E8D1E53305}"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2DC54A48-EBF9-48DF-AC78-B8A55A074C35}" type="presParOf" srcId="{9A10DE9B-36E3-49F6-9012-AA6E26738AD4}" destId="{CE4E38F6-FB75-4B3B-A01C-63A95B506D38}" srcOrd="0" destOrd="0" presId="urn:microsoft.com/office/officeart/2005/8/layout/chevron1"/>
    <dgm:cxn modelId="{AA7BDC71-B9C0-4AED-B9EB-139A1B0EB164}" type="presParOf" srcId="{9A10DE9B-36E3-49F6-9012-AA6E26738AD4}" destId="{EA9CFFD4-0584-4693-B50C-F893D04DBE97}" srcOrd="1" destOrd="0" presId="urn:microsoft.com/office/officeart/2005/8/layout/chevron1"/>
    <dgm:cxn modelId="{1135CCF0-E433-4E5C-B793-03A16F48F03F}" type="presParOf" srcId="{9A10DE9B-36E3-49F6-9012-AA6E26738AD4}" destId="{22E8BE1A-9D28-413C-9A09-8636FD5D6E8B}" srcOrd="2" destOrd="0" presId="urn:microsoft.com/office/officeart/2005/8/layout/chevron1"/>
    <dgm:cxn modelId="{B0A4DCD4-FD75-4812-8518-30FCD1BFE468}" type="presParOf" srcId="{9A10DE9B-36E3-49F6-9012-AA6E26738AD4}" destId="{3ED5751F-C79C-46A5-8976-211680536B63}" srcOrd="3" destOrd="0" presId="urn:microsoft.com/office/officeart/2005/8/layout/chevron1"/>
    <dgm:cxn modelId="{7EDDF5E1-FC65-4DB3-A7C2-02DB97524072}" type="presParOf" srcId="{9A10DE9B-36E3-49F6-9012-AA6E26738AD4}" destId="{BB6CD4F3-8802-4FF0-A078-DE4E5E120A4A}" srcOrd="4" destOrd="0" presId="urn:microsoft.com/office/officeart/2005/8/layout/chevron1"/>
    <dgm:cxn modelId="{313BC104-4733-47E9-9147-F509DC78D52A}" type="presParOf" srcId="{9A10DE9B-36E3-49F6-9012-AA6E26738AD4}" destId="{FFF1229B-A23B-412F-881D-2949DA426328}" srcOrd="5" destOrd="0" presId="urn:microsoft.com/office/officeart/2005/8/layout/chevron1"/>
    <dgm:cxn modelId="{72D5087B-9CBC-401C-BE41-903375BDDA72}" type="presParOf" srcId="{9A10DE9B-36E3-49F6-9012-AA6E26738AD4}" destId="{C8507421-0692-448E-904B-02AAF7CA6864}" srcOrd="6" destOrd="0" presId="urn:microsoft.com/office/officeart/2005/8/layout/chevron1"/>
    <dgm:cxn modelId="{1CD03BF7-79D2-4968-BA0D-CA4EB9C09AEC}" type="presParOf" srcId="{9A10DE9B-36E3-49F6-9012-AA6E26738AD4}" destId="{8E7D21A0-2CA5-44C3-947D-C7D247015E92}" srcOrd="7" destOrd="0" presId="urn:microsoft.com/office/officeart/2005/8/layout/chevron1"/>
    <dgm:cxn modelId="{2D3C6BBB-F21B-4B74-84F0-3DDE9212EA50}" type="presParOf" srcId="{9A10DE9B-36E3-49F6-9012-AA6E26738AD4}" destId="{55501F7E-CE71-4F0E-8987-5CA83AAFDAA1}" srcOrd="8" destOrd="0" presId="urn:microsoft.com/office/officeart/2005/8/layout/chevron1"/>
    <dgm:cxn modelId="{A55A48DC-D118-4EAC-8CC1-9031FB530BCF}" type="presParOf" srcId="{9A10DE9B-36E3-49F6-9012-AA6E26738AD4}" destId="{72EB01B2-3656-4BD6-9AB1-F413E3A8A92C}" srcOrd="9" destOrd="0" presId="urn:microsoft.com/office/officeart/2005/8/layout/chevron1"/>
    <dgm:cxn modelId="{0317C2BA-DD82-4799-A40C-CEC9C0EAE371}"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A790EC74-0971-4B9B-A621-96BB779AC4DE}"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E216F316-D13B-4BCC-8E23-2AFD6DB52AF3}"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1292B870-4DAB-4762-8223-6EC93D1DF0A1}" type="presOf" srcId="{FB1F8ED9-BD3D-47C1-A352-6E80C37E69D5}" destId="{9A10DE9B-36E3-49F6-9012-AA6E26738AD4}" srcOrd="0" destOrd="0" presId="urn:microsoft.com/office/officeart/2005/8/layout/chevron1"/>
    <dgm:cxn modelId="{7D617785-F515-408D-A779-A6D5913E4A4C}"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AE46D6C1-0920-4718-977C-A05489676203}" type="presOf" srcId="{71504ECF-E427-4153-B438-3BEECD846B8A}" destId="{C8507421-0692-448E-904B-02AAF7CA6864}" srcOrd="0" destOrd="0" presId="urn:microsoft.com/office/officeart/2005/8/layout/chevron1"/>
    <dgm:cxn modelId="{92878719-F4B8-463A-A9EB-1FDD2A80C068}"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6AB60E3B-D2C3-43D8-914E-0C37FCA34556}"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76ECD2-9E14-43ED-8AA8-A7D0B47D9742}" type="presParOf" srcId="{9A10DE9B-36E3-49F6-9012-AA6E26738AD4}" destId="{CE4E38F6-FB75-4B3B-A01C-63A95B506D38}" srcOrd="0" destOrd="0" presId="urn:microsoft.com/office/officeart/2005/8/layout/chevron1"/>
    <dgm:cxn modelId="{D827DF62-0909-445C-9AAC-2669E65D2E2E}" type="presParOf" srcId="{9A10DE9B-36E3-49F6-9012-AA6E26738AD4}" destId="{EA9CFFD4-0584-4693-B50C-F893D04DBE97}" srcOrd="1" destOrd="0" presId="urn:microsoft.com/office/officeart/2005/8/layout/chevron1"/>
    <dgm:cxn modelId="{3D575362-7262-4779-8011-AC13F4E21DA3}" type="presParOf" srcId="{9A10DE9B-36E3-49F6-9012-AA6E26738AD4}" destId="{22E8BE1A-9D28-413C-9A09-8636FD5D6E8B}" srcOrd="2" destOrd="0" presId="urn:microsoft.com/office/officeart/2005/8/layout/chevron1"/>
    <dgm:cxn modelId="{B1F9A0F6-23DF-4AAC-B073-DED60F46A2F2}" type="presParOf" srcId="{9A10DE9B-36E3-49F6-9012-AA6E26738AD4}" destId="{3ED5751F-C79C-46A5-8976-211680536B63}" srcOrd="3" destOrd="0" presId="urn:microsoft.com/office/officeart/2005/8/layout/chevron1"/>
    <dgm:cxn modelId="{4ECC5173-BA93-447A-AF3A-EC3EAA70522D}" type="presParOf" srcId="{9A10DE9B-36E3-49F6-9012-AA6E26738AD4}" destId="{BB6CD4F3-8802-4FF0-A078-DE4E5E120A4A}" srcOrd="4" destOrd="0" presId="urn:microsoft.com/office/officeart/2005/8/layout/chevron1"/>
    <dgm:cxn modelId="{2370E624-3C31-49EE-B84D-467CC07747D6}" type="presParOf" srcId="{9A10DE9B-36E3-49F6-9012-AA6E26738AD4}" destId="{FFF1229B-A23B-412F-881D-2949DA426328}" srcOrd="5" destOrd="0" presId="urn:microsoft.com/office/officeart/2005/8/layout/chevron1"/>
    <dgm:cxn modelId="{AAA83263-43D1-4789-9D73-F2A1073D2AAD}" type="presParOf" srcId="{9A10DE9B-36E3-49F6-9012-AA6E26738AD4}" destId="{C8507421-0692-448E-904B-02AAF7CA6864}" srcOrd="6" destOrd="0" presId="urn:microsoft.com/office/officeart/2005/8/layout/chevron1"/>
    <dgm:cxn modelId="{09478CB1-AD09-4964-B58C-13FC7F1F0C3C}" type="presParOf" srcId="{9A10DE9B-36E3-49F6-9012-AA6E26738AD4}" destId="{8E7D21A0-2CA5-44C3-947D-C7D247015E92}" srcOrd="7" destOrd="0" presId="urn:microsoft.com/office/officeart/2005/8/layout/chevron1"/>
    <dgm:cxn modelId="{620AC802-35E6-4987-9E99-24C29130D1CE}" type="presParOf" srcId="{9A10DE9B-36E3-49F6-9012-AA6E26738AD4}" destId="{55501F7E-CE71-4F0E-8987-5CA83AAFDAA1}" srcOrd="8" destOrd="0" presId="urn:microsoft.com/office/officeart/2005/8/layout/chevron1"/>
    <dgm:cxn modelId="{CB1FA980-1F7F-4299-9D41-5B303B4F8D74}" type="presParOf" srcId="{9A10DE9B-36E3-49F6-9012-AA6E26738AD4}" destId="{72EB01B2-3656-4BD6-9AB1-F413E3A8A92C}" srcOrd="9" destOrd="0" presId="urn:microsoft.com/office/officeart/2005/8/layout/chevron1"/>
    <dgm:cxn modelId="{E426C410-A957-484C-8BE9-55B96F4D4958}"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3CCE4210-853B-41D5-8282-E8ADCAC0A666}" type="presOf" srcId="{D503C0CD-55BF-4E78-A3A1-C777F1561E0E}" destId="{CBEFA6CD-5D33-4258-96A8-26A44DBEA694}" srcOrd="0" destOrd="0" presId="urn:microsoft.com/office/officeart/2005/8/layout/chevron1"/>
    <dgm:cxn modelId="{62D14C9D-E36E-4511-A111-A5FA6A0387A5}" type="presOf" srcId="{FED9B4AF-D2B3-48E2-84C0-5E2EDEF1A90D}" destId="{55501F7E-CE71-4F0E-8987-5CA83AAFDAA1}" srcOrd="0" destOrd="0" presId="urn:microsoft.com/office/officeart/2005/8/layout/chevron1"/>
    <dgm:cxn modelId="{03FA0ADC-E5DA-4C6B-9D84-C63E0D68AAA9}" type="presOf" srcId="{EC1C03D6-CE6E-414D-89B7-9DEF5E6D6BD6}" destId="{22E8BE1A-9D28-413C-9A09-8636FD5D6E8B}"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E464B964-E994-48E4-984B-ABDEA312CDDA}" type="presOf" srcId="{71504ECF-E427-4153-B438-3BEECD846B8A}" destId="{C8507421-0692-448E-904B-02AAF7CA6864}" srcOrd="0" destOrd="0" presId="urn:microsoft.com/office/officeart/2005/8/layout/chevron1"/>
    <dgm:cxn modelId="{94A6CA08-11A5-410B-913A-BDC01F539A8C}" type="presOf" srcId="{78F56ECA-90FF-40DA-BCAB-38CF3823CD3B}" destId="{CE4E38F6-FB75-4B3B-A01C-63A95B506D38}" srcOrd="0" destOrd="0" presId="urn:microsoft.com/office/officeart/2005/8/layout/chevron1"/>
    <dgm:cxn modelId="{CFB7E3F9-2521-418E-8E50-F0FDD2698DBF}" type="presOf" srcId="{F60E1271-02FB-46D4-874C-D899DB11EDB5}" destId="{BB6CD4F3-8802-4FF0-A078-DE4E5E120A4A}"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D88C6AD7-44E3-43F9-92C1-24B4929EE379}" type="presOf" srcId="{FB1F8ED9-BD3D-47C1-A352-6E80C37E69D5}" destId="{9A10DE9B-36E3-49F6-9012-AA6E26738AD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9B7A4CCC-C6E4-46F7-AFF3-FDB86B12B4E0}" type="presParOf" srcId="{9A10DE9B-36E3-49F6-9012-AA6E26738AD4}" destId="{CE4E38F6-FB75-4B3B-A01C-63A95B506D38}" srcOrd="0" destOrd="0" presId="urn:microsoft.com/office/officeart/2005/8/layout/chevron1"/>
    <dgm:cxn modelId="{A1D019DE-5D86-48F2-9BB7-2FCC43B7EEAF}" type="presParOf" srcId="{9A10DE9B-36E3-49F6-9012-AA6E26738AD4}" destId="{EA9CFFD4-0584-4693-B50C-F893D04DBE97}" srcOrd="1" destOrd="0" presId="urn:microsoft.com/office/officeart/2005/8/layout/chevron1"/>
    <dgm:cxn modelId="{1B8BF1ED-40DE-4B96-B3F8-DA41626F345C}" type="presParOf" srcId="{9A10DE9B-36E3-49F6-9012-AA6E26738AD4}" destId="{22E8BE1A-9D28-413C-9A09-8636FD5D6E8B}" srcOrd="2" destOrd="0" presId="urn:microsoft.com/office/officeart/2005/8/layout/chevron1"/>
    <dgm:cxn modelId="{33E3BA6D-20EB-4989-A22D-6949DADAB8CA}" type="presParOf" srcId="{9A10DE9B-36E3-49F6-9012-AA6E26738AD4}" destId="{3ED5751F-C79C-46A5-8976-211680536B63}" srcOrd="3" destOrd="0" presId="urn:microsoft.com/office/officeart/2005/8/layout/chevron1"/>
    <dgm:cxn modelId="{395B3228-A35F-4DAF-910B-1F3C9329AA04}" type="presParOf" srcId="{9A10DE9B-36E3-49F6-9012-AA6E26738AD4}" destId="{BB6CD4F3-8802-4FF0-A078-DE4E5E120A4A}" srcOrd="4" destOrd="0" presId="urn:microsoft.com/office/officeart/2005/8/layout/chevron1"/>
    <dgm:cxn modelId="{395BA60E-B381-483E-B81E-514CCF442EDC}" type="presParOf" srcId="{9A10DE9B-36E3-49F6-9012-AA6E26738AD4}" destId="{FFF1229B-A23B-412F-881D-2949DA426328}" srcOrd="5" destOrd="0" presId="urn:microsoft.com/office/officeart/2005/8/layout/chevron1"/>
    <dgm:cxn modelId="{2E09913D-1DBA-4115-8711-3C90078BC216}" type="presParOf" srcId="{9A10DE9B-36E3-49F6-9012-AA6E26738AD4}" destId="{C8507421-0692-448E-904B-02AAF7CA6864}" srcOrd="6" destOrd="0" presId="urn:microsoft.com/office/officeart/2005/8/layout/chevron1"/>
    <dgm:cxn modelId="{97533417-D0C6-4080-A6B3-93A23E33F46B}" type="presParOf" srcId="{9A10DE9B-36E3-49F6-9012-AA6E26738AD4}" destId="{8E7D21A0-2CA5-44C3-947D-C7D247015E92}" srcOrd="7" destOrd="0" presId="urn:microsoft.com/office/officeart/2005/8/layout/chevron1"/>
    <dgm:cxn modelId="{37CAD975-3E95-4A52-AB0C-03C5DAD8B2A7}" type="presParOf" srcId="{9A10DE9B-36E3-49F6-9012-AA6E26738AD4}" destId="{55501F7E-CE71-4F0E-8987-5CA83AAFDAA1}" srcOrd="8" destOrd="0" presId="urn:microsoft.com/office/officeart/2005/8/layout/chevron1"/>
    <dgm:cxn modelId="{6D2FE1A5-15EB-4AC0-A4F2-38A9C6969495}" type="presParOf" srcId="{9A10DE9B-36E3-49F6-9012-AA6E26738AD4}" destId="{72EB01B2-3656-4BD6-9AB1-F413E3A8A92C}" srcOrd="9" destOrd="0" presId="urn:microsoft.com/office/officeart/2005/8/layout/chevron1"/>
    <dgm:cxn modelId="{E31DAFB0-AC93-4180-97D5-AACDECD1CE9F}"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D7D98EC9-5F1C-45C1-9A2E-6CDCC2732588}"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E175887C-8BED-425D-915C-764E4A0EC2CC}"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E31D6838-BC61-49A4-8B99-C59B4B8FF3EB}" type="presOf" srcId="{78F56ECA-90FF-40DA-BCAB-38CF3823CD3B}" destId="{CE4E38F6-FB75-4B3B-A01C-63A95B506D38}" srcOrd="0" destOrd="0" presId="urn:microsoft.com/office/officeart/2005/8/layout/chevron1"/>
    <dgm:cxn modelId="{7ED68E1D-376F-4408-AF59-D6B60577318B}"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9EDE7BBA-507A-42E4-BA2C-5C1A77C64702}" type="presOf" srcId="{EC1C03D6-CE6E-414D-89B7-9DEF5E6D6BD6}" destId="{22E8BE1A-9D28-413C-9A09-8636FD5D6E8B}" srcOrd="0" destOrd="0" presId="urn:microsoft.com/office/officeart/2005/8/layout/chevron1"/>
    <dgm:cxn modelId="{706669DB-EE60-4E4B-9060-FEBF49D95C6F}" type="presOf" srcId="{D503C0CD-55BF-4E78-A3A1-C777F1561E0E}" destId="{CBEFA6CD-5D33-4258-96A8-26A44DBEA694}" srcOrd="0" destOrd="0" presId="urn:microsoft.com/office/officeart/2005/8/layout/chevron1"/>
    <dgm:cxn modelId="{FB4E1349-2F71-4247-852C-356119322078}"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4E63AA1E-EF29-48A1-89DF-ADD03EE6A27B}" type="presParOf" srcId="{9A10DE9B-36E3-49F6-9012-AA6E26738AD4}" destId="{CE4E38F6-FB75-4B3B-A01C-63A95B506D38}" srcOrd="0" destOrd="0" presId="urn:microsoft.com/office/officeart/2005/8/layout/chevron1"/>
    <dgm:cxn modelId="{216FC480-6C00-47BF-8102-20D3504694A4}" type="presParOf" srcId="{9A10DE9B-36E3-49F6-9012-AA6E26738AD4}" destId="{EA9CFFD4-0584-4693-B50C-F893D04DBE97}" srcOrd="1" destOrd="0" presId="urn:microsoft.com/office/officeart/2005/8/layout/chevron1"/>
    <dgm:cxn modelId="{9E38CDF7-C777-4A15-907C-705CDF5F95F1}" type="presParOf" srcId="{9A10DE9B-36E3-49F6-9012-AA6E26738AD4}" destId="{22E8BE1A-9D28-413C-9A09-8636FD5D6E8B}" srcOrd="2" destOrd="0" presId="urn:microsoft.com/office/officeart/2005/8/layout/chevron1"/>
    <dgm:cxn modelId="{C50368EF-7FE4-4355-B4B8-FAC2A95882C1}" type="presParOf" srcId="{9A10DE9B-36E3-49F6-9012-AA6E26738AD4}" destId="{3ED5751F-C79C-46A5-8976-211680536B63}" srcOrd="3" destOrd="0" presId="urn:microsoft.com/office/officeart/2005/8/layout/chevron1"/>
    <dgm:cxn modelId="{05779187-B637-4E57-875B-6065549C4450}" type="presParOf" srcId="{9A10DE9B-36E3-49F6-9012-AA6E26738AD4}" destId="{BB6CD4F3-8802-4FF0-A078-DE4E5E120A4A}" srcOrd="4" destOrd="0" presId="urn:microsoft.com/office/officeart/2005/8/layout/chevron1"/>
    <dgm:cxn modelId="{4C6C5BD2-C5DE-4A1E-9252-0C8F6BD75708}" type="presParOf" srcId="{9A10DE9B-36E3-49F6-9012-AA6E26738AD4}" destId="{FFF1229B-A23B-412F-881D-2949DA426328}" srcOrd="5" destOrd="0" presId="urn:microsoft.com/office/officeart/2005/8/layout/chevron1"/>
    <dgm:cxn modelId="{17E8202C-C97B-4890-A97D-9B8029463198}" type="presParOf" srcId="{9A10DE9B-36E3-49F6-9012-AA6E26738AD4}" destId="{C8507421-0692-448E-904B-02AAF7CA6864}" srcOrd="6" destOrd="0" presId="urn:microsoft.com/office/officeart/2005/8/layout/chevron1"/>
    <dgm:cxn modelId="{12F0567F-2E22-4179-B8CD-C89FDE04030D}" type="presParOf" srcId="{9A10DE9B-36E3-49F6-9012-AA6E26738AD4}" destId="{8E7D21A0-2CA5-44C3-947D-C7D247015E92}" srcOrd="7" destOrd="0" presId="urn:microsoft.com/office/officeart/2005/8/layout/chevron1"/>
    <dgm:cxn modelId="{2EB5CA3D-AE26-470E-8707-A5F72F0B3576}" type="presParOf" srcId="{9A10DE9B-36E3-49F6-9012-AA6E26738AD4}" destId="{55501F7E-CE71-4F0E-8987-5CA83AAFDAA1}" srcOrd="8" destOrd="0" presId="urn:microsoft.com/office/officeart/2005/8/layout/chevron1"/>
    <dgm:cxn modelId="{8550231F-C716-4D23-A57E-6741EE2B8940}" type="presParOf" srcId="{9A10DE9B-36E3-49F6-9012-AA6E26738AD4}" destId="{72EB01B2-3656-4BD6-9AB1-F413E3A8A92C}" srcOrd="9" destOrd="0" presId="urn:microsoft.com/office/officeart/2005/8/layout/chevron1"/>
    <dgm:cxn modelId="{7B0C8B5A-AD4D-413C-BB86-D5B26B51BD79}"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9DB99CB7-D68A-4DE6-B6B2-7DD7C353BBE9}" type="presOf" srcId="{71504ECF-E427-4153-B438-3BEECD846B8A}" destId="{C8507421-0692-448E-904B-02AAF7CA6864}" srcOrd="0" destOrd="0" presId="urn:microsoft.com/office/officeart/2005/8/layout/chevron1"/>
    <dgm:cxn modelId="{F1A2BD1F-1677-4B3C-AE54-B8911D499EC3}"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AB1C6B91-AB51-4A5E-A73B-0E7C1E7FA7EB}" type="presOf" srcId="{EC1C03D6-CE6E-414D-89B7-9DEF5E6D6BD6}" destId="{22E8BE1A-9D28-413C-9A09-8636FD5D6E8B}" srcOrd="0" destOrd="0" presId="urn:microsoft.com/office/officeart/2005/8/layout/chevron1"/>
    <dgm:cxn modelId="{75C159DF-0BC9-4A08-BCB4-E8EB47386248}"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5A45D9F9-EF89-4E61-AA5B-7942BB351766}"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5F3DD2E4-91F4-46E0-B65B-5A55B1FEA51A}" type="presOf" srcId="{FED9B4AF-D2B3-48E2-84C0-5E2EDEF1A90D}" destId="{55501F7E-CE71-4F0E-8987-5CA83AAFDAA1}"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E012CC66-2988-438A-B91C-D19066F1746F}" type="presOf" srcId="{FB1F8ED9-BD3D-47C1-A352-6E80C37E69D5}" destId="{9A10DE9B-36E3-49F6-9012-AA6E26738AD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EA8186BF-2BF1-4335-BE86-40C15AC51B07}" type="presParOf" srcId="{9A10DE9B-36E3-49F6-9012-AA6E26738AD4}" destId="{CE4E38F6-FB75-4B3B-A01C-63A95B506D38}" srcOrd="0" destOrd="0" presId="urn:microsoft.com/office/officeart/2005/8/layout/chevron1"/>
    <dgm:cxn modelId="{4E292916-C056-4009-8423-A7E9A07121E9}" type="presParOf" srcId="{9A10DE9B-36E3-49F6-9012-AA6E26738AD4}" destId="{EA9CFFD4-0584-4693-B50C-F893D04DBE97}" srcOrd="1" destOrd="0" presId="urn:microsoft.com/office/officeart/2005/8/layout/chevron1"/>
    <dgm:cxn modelId="{1798B9E6-B4D1-435B-912C-1BEFBA60D72A}" type="presParOf" srcId="{9A10DE9B-36E3-49F6-9012-AA6E26738AD4}" destId="{22E8BE1A-9D28-413C-9A09-8636FD5D6E8B}" srcOrd="2" destOrd="0" presId="urn:microsoft.com/office/officeart/2005/8/layout/chevron1"/>
    <dgm:cxn modelId="{2D17674A-8D84-4288-8AB0-E431565BBC8A}" type="presParOf" srcId="{9A10DE9B-36E3-49F6-9012-AA6E26738AD4}" destId="{3ED5751F-C79C-46A5-8976-211680536B63}" srcOrd="3" destOrd="0" presId="urn:microsoft.com/office/officeart/2005/8/layout/chevron1"/>
    <dgm:cxn modelId="{AAF24A0E-2930-4CFC-8BEF-A96178A48557}" type="presParOf" srcId="{9A10DE9B-36E3-49F6-9012-AA6E26738AD4}" destId="{BB6CD4F3-8802-4FF0-A078-DE4E5E120A4A}" srcOrd="4" destOrd="0" presId="urn:microsoft.com/office/officeart/2005/8/layout/chevron1"/>
    <dgm:cxn modelId="{732C0AA9-4F55-485E-B007-02AF602D6207}" type="presParOf" srcId="{9A10DE9B-36E3-49F6-9012-AA6E26738AD4}" destId="{FFF1229B-A23B-412F-881D-2949DA426328}" srcOrd="5" destOrd="0" presId="urn:microsoft.com/office/officeart/2005/8/layout/chevron1"/>
    <dgm:cxn modelId="{5C3F0B59-736F-4B27-9BD8-7ED42D311218}" type="presParOf" srcId="{9A10DE9B-36E3-49F6-9012-AA6E26738AD4}" destId="{C8507421-0692-448E-904B-02AAF7CA6864}" srcOrd="6" destOrd="0" presId="urn:microsoft.com/office/officeart/2005/8/layout/chevron1"/>
    <dgm:cxn modelId="{6BB93818-AC92-4F27-83CC-F8ACB8F3A0B7}" type="presParOf" srcId="{9A10DE9B-36E3-49F6-9012-AA6E26738AD4}" destId="{8E7D21A0-2CA5-44C3-947D-C7D247015E92}" srcOrd="7" destOrd="0" presId="urn:microsoft.com/office/officeart/2005/8/layout/chevron1"/>
    <dgm:cxn modelId="{247CCE68-091F-43B6-9FC0-5870B4334DAB}" type="presParOf" srcId="{9A10DE9B-36E3-49F6-9012-AA6E26738AD4}" destId="{55501F7E-CE71-4F0E-8987-5CA83AAFDAA1}" srcOrd="8" destOrd="0" presId="urn:microsoft.com/office/officeart/2005/8/layout/chevron1"/>
    <dgm:cxn modelId="{0E72C164-14F9-4956-8D9D-DC2C56B72D79}" type="presParOf" srcId="{9A10DE9B-36E3-49F6-9012-AA6E26738AD4}" destId="{72EB01B2-3656-4BD6-9AB1-F413E3A8A92C}" srcOrd="9" destOrd="0" presId="urn:microsoft.com/office/officeart/2005/8/layout/chevron1"/>
    <dgm:cxn modelId="{7BD94E4B-DB4F-4CF5-8760-4FC589CDB42B}"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80E661BF-1158-4E85-9BE4-84C3C0B314B5}"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8CBF45F5-6245-4852-9901-731438D97CC3}" type="presOf" srcId="{FB1F8ED9-BD3D-47C1-A352-6E80C37E69D5}" destId="{9A10DE9B-36E3-49F6-9012-AA6E26738AD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73FA64AD-211C-41B5-AF48-BD5D36DD564C}"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B182899E-013A-45AD-BF6A-EFE5779BDC65}" type="presOf" srcId="{71504ECF-E427-4153-B438-3BEECD846B8A}" destId="{C8507421-0692-448E-904B-02AAF7CA6864}" srcOrd="0" destOrd="0" presId="urn:microsoft.com/office/officeart/2005/8/layout/chevron1"/>
    <dgm:cxn modelId="{BC0D9222-56A2-4581-8B88-323351A623F0}" type="presOf" srcId="{FED9B4AF-D2B3-48E2-84C0-5E2EDEF1A90D}" destId="{55501F7E-CE71-4F0E-8987-5CA83AAFDAA1}" srcOrd="0" destOrd="0" presId="urn:microsoft.com/office/officeart/2005/8/layout/chevron1"/>
    <dgm:cxn modelId="{AA989F9C-43CF-4C1F-ABBB-8110452B0A59}"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98963621-BE1F-4B4A-9C46-705C5B179968}" type="presOf" srcId="{F60E1271-02FB-46D4-874C-D899DB11EDB5}" destId="{BB6CD4F3-8802-4FF0-A078-DE4E5E120A4A}" srcOrd="0" destOrd="0" presId="urn:microsoft.com/office/officeart/2005/8/layout/chevron1"/>
    <dgm:cxn modelId="{2A62B85E-05FD-44C0-A18B-77E9D6608B62}" type="presParOf" srcId="{9A10DE9B-36E3-49F6-9012-AA6E26738AD4}" destId="{CE4E38F6-FB75-4B3B-A01C-63A95B506D38}" srcOrd="0" destOrd="0" presId="urn:microsoft.com/office/officeart/2005/8/layout/chevron1"/>
    <dgm:cxn modelId="{F2AE22E8-5F8E-456C-B01B-D83815EA391B}" type="presParOf" srcId="{9A10DE9B-36E3-49F6-9012-AA6E26738AD4}" destId="{EA9CFFD4-0584-4693-B50C-F893D04DBE97}" srcOrd="1" destOrd="0" presId="urn:microsoft.com/office/officeart/2005/8/layout/chevron1"/>
    <dgm:cxn modelId="{6FFC602B-8EB2-42AA-BC2E-662B60568FC8}" type="presParOf" srcId="{9A10DE9B-36E3-49F6-9012-AA6E26738AD4}" destId="{22E8BE1A-9D28-413C-9A09-8636FD5D6E8B}" srcOrd="2" destOrd="0" presId="urn:microsoft.com/office/officeart/2005/8/layout/chevron1"/>
    <dgm:cxn modelId="{6FEF7A37-4F50-4F21-86B7-ADBDFCBB413F}" type="presParOf" srcId="{9A10DE9B-36E3-49F6-9012-AA6E26738AD4}" destId="{3ED5751F-C79C-46A5-8976-211680536B63}" srcOrd="3" destOrd="0" presId="urn:microsoft.com/office/officeart/2005/8/layout/chevron1"/>
    <dgm:cxn modelId="{539EFDCF-7C0F-411B-ADC7-85606D3B05D6}" type="presParOf" srcId="{9A10DE9B-36E3-49F6-9012-AA6E26738AD4}" destId="{BB6CD4F3-8802-4FF0-A078-DE4E5E120A4A}" srcOrd="4" destOrd="0" presId="urn:microsoft.com/office/officeart/2005/8/layout/chevron1"/>
    <dgm:cxn modelId="{E887767B-AC9C-448D-81A6-0B187C88A09D}" type="presParOf" srcId="{9A10DE9B-36E3-49F6-9012-AA6E26738AD4}" destId="{FFF1229B-A23B-412F-881D-2949DA426328}" srcOrd="5" destOrd="0" presId="urn:microsoft.com/office/officeart/2005/8/layout/chevron1"/>
    <dgm:cxn modelId="{ED85A151-9BED-4B9D-ACA9-A2586FCD69C6}" type="presParOf" srcId="{9A10DE9B-36E3-49F6-9012-AA6E26738AD4}" destId="{C8507421-0692-448E-904B-02AAF7CA6864}" srcOrd="6" destOrd="0" presId="urn:microsoft.com/office/officeart/2005/8/layout/chevron1"/>
    <dgm:cxn modelId="{9631B323-1B71-49D5-B0F4-38C3D9779F96}" type="presParOf" srcId="{9A10DE9B-36E3-49F6-9012-AA6E26738AD4}" destId="{8E7D21A0-2CA5-44C3-947D-C7D247015E92}" srcOrd="7" destOrd="0" presId="urn:microsoft.com/office/officeart/2005/8/layout/chevron1"/>
    <dgm:cxn modelId="{B1C3F5BC-1D98-4CAC-B2F5-A646726EFA2F}" type="presParOf" srcId="{9A10DE9B-36E3-49F6-9012-AA6E26738AD4}" destId="{55501F7E-CE71-4F0E-8987-5CA83AAFDAA1}" srcOrd="8" destOrd="0" presId="urn:microsoft.com/office/officeart/2005/8/layout/chevron1"/>
    <dgm:cxn modelId="{16BED50D-3B65-4D6B-8B92-E154D1E4F312}" type="presParOf" srcId="{9A10DE9B-36E3-49F6-9012-AA6E26738AD4}" destId="{72EB01B2-3656-4BD6-9AB1-F413E3A8A92C}" srcOrd="9" destOrd="0" presId="urn:microsoft.com/office/officeart/2005/8/layout/chevron1"/>
    <dgm:cxn modelId="{8D065171-4D23-4F35-A3CA-C7DF8FA90DAD}"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607E56"/>
        </a:solidFill>
      </dgm:spPr>
      <dgm:t>
        <a:bodyPr/>
        <a:lstStyle/>
        <a:p>
          <a:r>
            <a:rPr lang="en-US" sz="1400" b="1" noProof="0" dirty="0" smtClean="0">
              <a:solidFill>
                <a:schemeClr val="bg1"/>
              </a:solidFill>
            </a:rPr>
            <a:t>Conclusion</a:t>
          </a:r>
          <a:endParaRPr lang="en-US" sz="1400" b="1" noProof="0" dirty="0">
            <a:solidFill>
              <a:schemeClr val="bg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A9D522A5-6F9D-4B21-A0C5-E2CF152D899F}" type="presOf" srcId="{FB1F8ED9-BD3D-47C1-A352-6E80C37E69D5}" destId="{9A10DE9B-36E3-49F6-9012-AA6E26738AD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B9441F5C-8F85-44CB-B445-71F87D8D28CE}"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D35F6BE-3B39-4C84-864B-EDDB9ABA7C2B}" type="presOf" srcId="{71504ECF-E427-4153-B438-3BEECD846B8A}" destId="{C8507421-0692-448E-904B-02AAF7CA6864}" srcOrd="0" destOrd="0" presId="urn:microsoft.com/office/officeart/2005/8/layout/chevron1"/>
    <dgm:cxn modelId="{7EF5422E-1663-49EE-BABE-44289D9DD021}" type="presOf" srcId="{78F56ECA-90FF-40DA-BCAB-38CF3823CD3B}" destId="{CE4E38F6-FB75-4B3B-A01C-63A95B506D38}" srcOrd="0" destOrd="0" presId="urn:microsoft.com/office/officeart/2005/8/layout/chevron1"/>
    <dgm:cxn modelId="{DCF79B9F-4B8A-4741-9260-2757B82F4CE2}" type="presOf" srcId="{D503C0CD-55BF-4E78-A3A1-C777F1561E0E}" destId="{CBEFA6CD-5D33-4258-96A8-26A44DBEA69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8ED78683-7F0C-4A70-AE52-6E983FA1BA88}" type="presOf" srcId="{FED9B4AF-D2B3-48E2-84C0-5E2EDEF1A90D}" destId="{55501F7E-CE71-4F0E-8987-5CA83AAFDAA1}" srcOrd="0" destOrd="0" presId="urn:microsoft.com/office/officeart/2005/8/layout/chevron1"/>
    <dgm:cxn modelId="{0579FBB6-5348-4A31-97DE-EE7206F93F83}"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68FB79EF-EDC1-432D-A756-F19E0174013C}" type="presParOf" srcId="{9A10DE9B-36E3-49F6-9012-AA6E26738AD4}" destId="{CE4E38F6-FB75-4B3B-A01C-63A95B506D38}" srcOrd="0" destOrd="0" presId="urn:microsoft.com/office/officeart/2005/8/layout/chevron1"/>
    <dgm:cxn modelId="{08FC90E8-0C0B-4483-8BB5-7F98064962DC}" type="presParOf" srcId="{9A10DE9B-36E3-49F6-9012-AA6E26738AD4}" destId="{EA9CFFD4-0584-4693-B50C-F893D04DBE97}" srcOrd="1" destOrd="0" presId="urn:microsoft.com/office/officeart/2005/8/layout/chevron1"/>
    <dgm:cxn modelId="{4E2B4782-B826-4948-92C2-134B59B6ABDF}" type="presParOf" srcId="{9A10DE9B-36E3-49F6-9012-AA6E26738AD4}" destId="{22E8BE1A-9D28-413C-9A09-8636FD5D6E8B}" srcOrd="2" destOrd="0" presId="urn:microsoft.com/office/officeart/2005/8/layout/chevron1"/>
    <dgm:cxn modelId="{847C75A1-DE39-47BD-96D7-86E0DDF2E6BB}" type="presParOf" srcId="{9A10DE9B-36E3-49F6-9012-AA6E26738AD4}" destId="{3ED5751F-C79C-46A5-8976-211680536B63}" srcOrd="3" destOrd="0" presId="urn:microsoft.com/office/officeart/2005/8/layout/chevron1"/>
    <dgm:cxn modelId="{13C7EA80-056A-4944-BF31-40571B798C3D}" type="presParOf" srcId="{9A10DE9B-36E3-49F6-9012-AA6E26738AD4}" destId="{BB6CD4F3-8802-4FF0-A078-DE4E5E120A4A}" srcOrd="4" destOrd="0" presId="urn:microsoft.com/office/officeart/2005/8/layout/chevron1"/>
    <dgm:cxn modelId="{BCD2E088-1648-4B99-ABB3-E9AE4D1AE6BF}" type="presParOf" srcId="{9A10DE9B-36E3-49F6-9012-AA6E26738AD4}" destId="{FFF1229B-A23B-412F-881D-2949DA426328}" srcOrd="5" destOrd="0" presId="urn:microsoft.com/office/officeart/2005/8/layout/chevron1"/>
    <dgm:cxn modelId="{7D6134F4-62C4-4DBF-9706-203F8940877D}" type="presParOf" srcId="{9A10DE9B-36E3-49F6-9012-AA6E26738AD4}" destId="{C8507421-0692-448E-904B-02AAF7CA6864}" srcOrd="6" destOrd="0" presId="urn:microsoft.com/office/officeart/2005/8/layout/chevron1"/>
    <dgm:cxn modelId="{297D8567-F243-464F-A754-6218D8106528}" type="presParOf" srcId="{9A10DE9B-36E3-49F6-9012-AA6E26738AD4}" destId="{8E7D21A0-2CA5-44C3-947D-C7D247015E92}" srcOrd="7" destOrd="0" presId="urn:microsoft.com/office/officeart/2005/8/layout/chevron1"/>
    <dgm:cxn modelId="{56DFEE88-2168-467B-941F-8C2505ECB53C}" type="presParOf" srcId="{9A10DE9B-36E3-49F6-9012-AA6E26738AD4}" destId="{55501F7E-CE71-4F0E-8987-5CA83AAFDAA1}" srcOrd="8" destOrd="0" presId="urn:microsoft.com/office/officeart/2005/8/layout/chevron1"/>
    <dgm:cxn modelId="{E0BA934A-FF2F-435C-926E-9A57E8FE0B54}" type="presParOf" srcId="{9A10DE9B-36E3-49F6-9012-AA6E26738AD4}" destId="{72EB01B2-3656-4BD6-9AB1-F413E3A8A92C}" srcOrd="9" destOrd="0" presId="urn:microsoft.com/office/officeart/2005/8/layout/chevron1"/>
    <dgm:cxn modelId="{309DA2C8-6950-4558-856A-79E723847AAC}"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607E56"/>
        </a:solidFill>
      </dgm:spPr>
      <dgm:t>
        <a:bodyPr/>
        <a:lstStyle/>
        <a:p>
          <a:r>
            <a:rPr lang="en-US" sz="1400" b="1" noProof="0" dirty="0" smtClean="0">
              <a:solidFill>
                <a:schemeClr val="bg1"/>
              </a:solidFill>
            </a:rPr>
            <a:t>Conclusion</a:t>
          </a:r>
          <a:endParaRPr lang="en-US" sz="1400" b="1" noProof="0" dirty="0">
            <a:solidFill>
              <a:schemeClr val="bg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1D0D6226-1E52-4706-8E33-DD8D30974FB6}"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91BBAD29-943A-4EA9-950A-359DF50EA5FD}"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E08453F8-5520-465F-9A70-8100CCBA5D80}" type="presOf" srcId="{FB1F8ED9-BD3D-47C1-A352-6E80C37E69D5}" destId="{9A10DE9B-36E3-49F6-9012-AA6E26738AD4}" srcOrd="0" destOrd="0" presId="urn:microsoft.com/office/officeart/2005/8/layout/chevron1"/>
    <dgm:cxn modelId="{4970867F-888D-4E24-AA92-A69AC59C3F51}" type="presOf" srcId="{F60E1271-02FB-46D4-874C-D899DB11EDB5}" destId="{BB6CD4F3-8802-4FF0-A078-DE4E5E120A4A}"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7AE3BE30-4584-4326-A64A-3BA16CC153D2}" type="presOf" srcId="{EC1C03D6-CE6E-414D-89B7-9DEF5E6D6BD6}" destId="{22E8BE1A-9D28-413C-9A09-8636FD5D6E8B}" srcOrd="0" destOrd="0" presId="urn:microsoft.com/office/officeart/2005/8/layout/chevron1"/>
    <dgm:cxn modelId="{809BD503-1814-4F66-811B-5EB9DF6725C4}" type="presOf" srcId="{78F56ECA-90FF-40DA-BCAB-38CF3823CD3B}" destId="{CE4E38F6-FB75-4B3B-A01C-63A95B506D38}"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F1567D99-5FD3-4D91-9D2D-D1B7928F57A5}" type="presOf" srcId="{D503C0CD-55BF-4E78-A3A1-C777F1561E0E}" destId="{CBEFA6CD-5D33-4258-96A8-26A44DBEA69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D6C4D52-2E7D-49AA-8ED2-04B366A25BAF}" type="presParOf" srcId="{9A10DE9B-36E3-49F6-9012-AA6E26738AD4}" destId="{CE4E38F6-FB75-4B3B-A01C-63A95B506D38}" srcOrd="0" destOrd="0" presId="urn:microsoft.com/office/officeart/2005/8/layout/chevron1"/>
    <dgm:cxn modelId="{4EEC7FFD-FD35-46FB-B22F-A351245FDD5F}" type="presParOf" srcId="{9A10DE9B-36E3-49F6-9012-AA6E26738AD4}" destId="{EA9CFFD4-0584-4693-B50C-F893D04DBE97}" srcOrd="1" destOrd="0" presId="urn:microsoft.com/office/officeart/2005/8/layout/chevron1"/>
    <dgm:cxn modelId="{B956D955-A4B0-4577-98DE-CBEE30A7CAB6}" type="presParOf" srcId="{9A10DE9B-36E3-49F6-9012-AA6E26738AD4}" destId="{22E8BE1A-9D28-413C-9A09-8636FD5D6E8B}" srcOrd="2" destOrd="0" presId="urn:microsoft.com/office/officeart/2005/8/layout/chevron1"/>
    <dgm:cxn modelId="{C609FC9E-FEF6-495C-96FE-30CF1D67B98C}" type="presParOf" srcId="{9A10DE9B-36E3-49F6-9012-AA6E26738AD4}" destId="{3ED5751F-C79C-46A5-8976-211680536B63}" srcOrd="3" destOrd="0" presId="urn:microsoft.com/office/officeart/2005/8/layout/chevron1"/>
    <dgm:cxn modelId="{E2A74713-E203-4CAD-B149-9603D676F276}" type="presParOf" srcId="{9A10DE9B-36E3-49F6-9012-AA6E26738AD4}" destId="{BB6CD4F3-8802-4FF0-A078-DE4E5E120A4A}" srcOrd="4" destOrd="0" presId="urn:microsoft.com/office/officeart/2005/8/layout/chevron1"/>
    <dgm:cxn modelId="{E0CCC609-385E-4F5F-9C9A-2B40765EB024}" type="presParOf" srcId="{9A10DE9B-36E3-49F6-9012-AA6E26738AD4}" destId="{FFF1229B-A23B-412F-881D-2949DA426328}" srcOrd="5" destOrd="0" presId="urn:microsoft.com/office/officeart/2005/8/layout/chevron1"/>
    <dgm:cxn modelId="{9964724A-37DB-4301-A86F-838C1ABBF68B}" type="presParOf" srcId="{9A10DE9B-36E3-49F6-9012-AA6E26738AD4}" destId="{C8507421-0692-448E-904B-02AAF7CA6864}" srcOrd="6" destOrd="0" presId="urn:microsoft.com/office/officeart/2005/8/layout/chevron1"/>
    <dgm:cxn modelId="{E1C04086-C1AB-4F38-B074-EE4C06166760}" type="presParOf" srcId="{9A10DE9B-36E3-49F6-9012-AA6E26738AD4}" destId="{8E7D21A0-2CA5-44C3-947D-C7D247015E92}" srcOrd="7" destOrd="0" presId="urn:microsoft.com/office/officeart/2005/8/layout/chevron1"/>
    <dgm:cxn modelId="{AEA87FCA-67B7-4EC8-8D90-369B4152A068}" type="presParOf" srcId="{9A10DE9B-36E3-49F6-9012-AA6E26738AD4}" destId="{55501F7E-CE71-4F0E-8987-5CA83AAFDAA1}" srcOrd="8" destOrd="0" presId="urn:microsoft.com/office/officeart/2005/8/layout/chevron1"/>
    <dgm:cxn modelId="{F91D80A0-2041-448A-8BF6-37CC32B70198}" type="presParOf" srcId="{9A10DE9B-36E3-49F6-9012-AA6E26738AD4}" destId="{72EB01B2-3656-4BD6-9AB1-F413E3A8A92C}" srcOrd="9" destOrd="0" presId="urn:microsoft.com/office/officeart/2005/8/layout/chevron1"/>
    <dgm:cxn modelId="{66E05AEE-2BD4-4AEB-8EB7-C5865B423A8F}"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000" b="0" noProof="0" dirty="0">
            <a:solidFill>
              <a:schemeClr val="tx1"/>
            </a:solidFill>
          </a:endParaRPr>
        </a:p>
      </dgm:t>
    </dgm:pt>
    <dgm:pt modelId="{CA200BED-D97A-43DC-A01D-506828A7E6AC}" type="parTrans" cxnId="{76F3D2B9-C647-406E-93A4-17730DB760E6}">
      <dgm:prSet/>
      <dgm:spPr/>
      <dgm:t>
        <a:bodyPr/>
        <a:lstStyle/>
        <a:p>
          <a:endParaRPr lang="en-US" b="0" noProof="0" dirty="0"/>
        </a:p>
      </dgm:t>
    </dgm:pt>
    <dgm:pt modelId="{B300EA97-572C-4DB9-8677-457BE6381FCB}" type="sibTrans" cxnId="{76F3D2B9-C647-406E-93A4-17730DB760E6}">
      <dgm:prSet/>
      <dgm:spPr/>
      <dgm:t>
        <a:bodyPr/>
        <a:lstStyle/>
        <a:p>
          <a:endParaRPr lang="en-US"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b="0" noProof="0" dirty="0"/>
        </a:p>
      </dgm:t>
    </dgm:pt>
    <dgm:pt modelId="{32D2BEF0-AE35-4DEE-BB38-28214A3DFFB7}" type="sibTrans" cxnId="{F6E1316E-2D59-47BD-893B-472D8CAC43FC}">
      <dgm:prSet/>
      <dgm:spPr/>
      <dgm:t>
        <a:bodyPr/>
        <a:lstStyle/>
        <a:p>
          <a:endParaRPr lang="en-US"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500" b="0" noProof="0" dirty="0">
            <a:solidFill>
              <a:schemeClr val="tx1"/>
            </a:solidFill>
          </a:endParaRPr>
        </a:p>
      </dgm:t>
    </dgm:pt>
    <dgm:pt modelId="{F6535006-99F0-4230-B3EA-5214F5ED1968}" type="parTrans" cxnId="{4EDB3F0F-C7F4-4E6A-BCD9-468C96762B73}">
      <dgm:prSet/>
      <dgm:spPr/>
      <dgm:t>
        <a:bodyPr/>
        <a:lstStyle/>
        <a:p>
          <a:endParaRPr lang="en-US" b="0" noProof="0" dirty="0"/>
        </a:p>
      </dgm:t>
    </dgm:pt>
    <dgm:pt modelId="{7A0F111D-29FE-4ADB-8C6A-B69EE6022275}" type="sibTrans" cxnId="{4EDB3F0F-C7F4-4E6A-BCD9-468C96762B73}">
      <dgm:prSet/>
      <dgm:spPr/>
      <dgm:t>
        <a:bodyPr/>
        <a:lstStyle/>
        <a:p>
          <a:endParaRPr lang="en-US"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800" b="0" noProof="0" dirty="0">
            <a:solidFill>
              <a:schemeClr val="tx1"/>
            </a:solidFill>
          </a:endParaRPr>
        </a:p>
      </dgm:t>
    </dgm:pt>
    <dgm:pt modelId="{2CC9CD73-8BB9-4BDC-86F5-9081C4F9D1D0}" type="parTrans" cxnId="{07698748-5E5C-41E9-96DD-1DE990BEE9D1}">
      <dgm:prSet/>
      <dgm:spPr/>
      <dgm:t>
        <a:bodyPr/>
        <a:lstStyle/>
        <a:p>
          <a:endParaRPr lang="en-US" b="0" noProof="0" dirty="0"/>
        </a:p>
      </dgm:t>
    </dgm:pt>
    <dgm:pt modelId="{EC179120-41EA-41FA-8E3F-B397ED72F2AA}" type="sibTrans" cxnId="{07698748-5E5C-41E9-96DD-1DE990BEE9D1}">
      <dgm:prSet/>
      <dgm:spPr/>
      <dgm:t>
        <a:bodyPr/>
        <a:lstStyle/>
        <a:p>
          <a:endParaRPr lang="en-US" b="0" noProof="0" dirty="0"/>
        </a:p>
      </dgm:t>
    </dgm:pt>
    <dgm:pt modelId="{D503C0CD-55BF-4E78-A3A1-C777F1561E0E}">
      <dgm:prSet phldrT="[Texto]" custT="1"/>
      <dgm:spPr>
        <a:solidFill>
          <a:srgbClr val="607E56"/>
        </a:solidFill>
      </dgm:spPr>
      <dgm:t>
        <a:bodyPr/>
        <a:lstStyle/>
        <a:p>
          <a:r>
            <a:rPr lang="en-US" sz="1400" b="1" noProof="0" dirty="0" smtClean="0">
              <a:solidFill>
                <a:schemeClr val="bg1"/>
              </a:solidFill>
            </a:rPr>
            <a:t>Conclusion</a:t>
          </a:r>
          <a:endParaRPr lang="en-US" sz="1800" b="1" noProof="0" dirty="0">
            <a:solidFill>
              <a:schemeClr val="bg1"/>
            </a:solidFill>
          </a:endParaRPr>
        </a:p>
      </dgm:t>
    </dgm:pt>
    <dgm:pt modelId="{D6136B07-B5AF-4977-8F98-8864CE8B6216}" type="parTrans" cxnId="{4A0C8AAD-8A72-4F97-BE5E-666C0D57D481}">
      <dgm:prSet/>
      <dgm:spPr/>
      <dgm:t>
        <a:bodyPr/>
        <a:lstStyle/>
        <a:p>
          <a:endParaRPr lang="en-US" b="0" noProof="0" dirty="0"/>
        </a:p>
      </dgm:t>
    </dgm:pt>
    <dgm:pt modelId="{2E1058E3-963F-49E9-8860-36DFFFC0E2CD}" type="sibTrans" cxnId="{4A0C8AAD-8A72-4F97-BE5E-666C0D57D481}">
      <dgm:prSet/>
      <dgm:spPr/>
      <dgm:t>
        <a:bodyPr/>
        <a:lstStyle/>
        <a:p>
          <a:endParaRPr lang="en-US" b="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5"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5"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5" custScaleX="143097">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5" custScaleX="101426">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CBEFA6CD-5D33-4258-96A8-26A44DBEA694}" type="pres">
      <dgm:prSet presAssocID="{D503C0CD-55BF-4E78-A3A1-C777F1561E0E}" presName="parTxOnly" presStyleLbl="node1" presStyleIdx="4" presStyleCnt="5">
        <dgm:presLayoutVars>
          <dgm:chMax val="0"/>
          <dgm:chPref val="0"/>
          <dgm:bulletEnabled val="1"/>
        </dgm:presLayoutVars>
      </dgm:prSet>
      <dgm:spPr/>
      <dgm:t>
        <a:bodyPr/>
        <a:lstStyle/>
        <a:p>
          <a:endParaRPr lang="pt-BR"/>
        </a:p>
      </dgm:t>
    </dgm:pt>
  </dgm:ptLst>
  <dgm:cxnLst>
    <dgm:cxn modelId="{98CE29DD-112C-439C-8616-CA60263EEBAF}"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4CEBA869-CD61-4676-BECF-2B0791513AEA}"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346988F9-7261-4E79-B0E7-0CA5831BD047}" type="presOf" srcId="{FB1F8ED9-BD3D-47C1-A352-6E80C37E69D5}" destId="{9A10DE9B-36E3-49F6-9012-AA6E26738AD4}" srcOrd="0" destOrd="0" presId="urn:microsoft.com/office/officeart/2005/8/layout/chevron1"/>
    <dgm:cxn modelId="{D4E397D4-A620-4E21-AAB5-AD5177A17FE4}" type="presOf" srcId="{78F56ECA-90FF-40DA-BCAB-38CF3823CD3B}" destId="{CE4E38F6-FB75-4B3B-A01C-63A95B506D38}" srcOrd="0" destOrd="0" presId="urn:microsoft.com/office/officeart/2005/8/layout/chevron1"/>
    <dgm:cxn modelId="{C3EB8B6D-F11A-4D6F-967A-EEED349FF350}" type="presOf" srcId="{EC1C03D6-CE6E-414D-89B7-9DEF5E6D6BD6}" destId="{22E8BE1A-9D28-413C-9A09-8636FD5D6E8B}" srcOrd="0" destOrd="0" presId="urn:microsoft.com/office/officeart/2005/8/layout/chevron1"/>
    <dgm:cxn modelId="{EA0053DA-73C7-4D4F-93C5-2A7B954473AC}"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4" destOrd="0" parTransId="{D6136B07-B5AF-4977-8F98-8864CE8B6216}" sibTransId="{2E1058E3-963F-49E9-8860-36DFFFC0E2CD}"/>
    <dgm:cxn modelId="{82EA981F-8622-4B08-940F-071F2C58F72D}" type="presParOf" srcId="{9A10DE9B-36E3-49F6-9012-AA6E26738AD4}" destId="{CE4E38F6-FB75-4B3B-A01C-63A95B506D38}" srcOrd="0" destOrd="0" presId="urn:microsoft.com/office/officeart/2005/8/layout/chevron1"/>
    <dgm:cxn modelId="{324B5F1A-808F-4947-AF1D-6AFB731BE587}" type="presParOf" srcId="{9A10DE9B-36E3-49F6-9012-AA6E26738AD4}" destId="{EA9CFFD4-0584-4693-B50C-F893D04DBE97}" srcOrd="1" destOrd="0" presId="urn:microsoft.com/office/officeart/2005/8/layout/chevron1"/>
    <dgm:cxn modelId="{332F4D70-8B8E-4EF7-8973-CD36ED90F61D}" type="presParOf" srcId="{9A10DE9B-36E3-49F6-9012-AA6E26738AD4}" destId="{22E8BE1A-9D28-413C-9A09-8636FD5D6E8B}" srcOrd="2" destOrd="0" presId="urn:microsoft.com/office/officeart/2005/8/layout/chevron1"/>
    <dgm:cxn modelId="{24EAA21F-7E21-4546-B6BE-B3A398572571}" type="presParOf" srcId="{9A10DE9B-36E3-49F6-9012-AA6E26738AD4}" destId="{3ED5751F-C79C-46A5-8976-211680536B63}" srcOrd="3" destOrd="0" presId="urn:microsoft.com/office/officeart/2005/8/layout/chevron1"/>
    <dgm:cxn modelId="{61CA0514-B0FA-4EFB-8A35-68525F11E34B}" type="presParOf" srcId="{9A10DE9B-36E3-49F6-9012-AA6E26738AD4}" destId="{BB6CD4F3-8802-4FF0-A078-DE4E5E120A4A}" srcOrd="4" destOrd="0" presId="urn:microsoft.com/office/officeart/2005/8/layout/chevron1"/>
    <dgm:cxn modelId="{1AD5293B-402D-43AC-9DF6-24326A833237}" type="presParOf" srcId="{9A10DE9B-36E3-49F6-9012-AA6E26738AD4}" destId="{FFF1229B-A23B-412F-881D-2949DA426328}" srcOrd="5" destOrd="0" presId="urn:microsoft.com/office/officeart/2005/8/layout/chevron1"/>
    <dgm:cxn modelId="{7869FA2D-55E1-4CBB-8DD5-CEA5B53A6E13}" type="presParOf" srcId="{9A10DE9B-36E3-49F6-9012-AA6E26738AD4}" destId="{C8507421-0692-448E-904B-02AAF7CA6864}" srcOrd="6" destOrd="0" presId="urn:microsoft.com/office/officeart/2005/8/layout/chevron1"/>
    <dgm:cxn modelId="{63D39FE5-C74C-40D3-A582-F0A672D4986A}" type="presParOf" srcId="{9A10DE9B-36E3-49F6-9012-AA6E26738AD4}" destId="{8E7D21A0-2CA5-44C3-947D-C7D247015E92}" srcOrd="7" destOrd="0" presId="urn:microsoft.com/office/officeart/2005/8/layout/chevron1"/>
    <dgm:cxn modelId="{0D03FDED-3AF1-4ACE-B7E7-A13A41B1998E}" type="presParOf" srcId="{9A10DE9B-36E3-49F6-9012-AA6E26738AD4}" destId="{CBEFA6CD-5D33-4258-96A8-26A44DBEA694}" srcOrd="8"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AC953749-CB14-4878-8EFF-927678F3B644}" type="presOf" srcId="{78F56ECA-90FF-40DA-BCAB-38CF3823CD3B}" destId="{CE4E38F6-FB75-4B3B-A01C-63A95B506D38}" srcOrd="0" destOrd="0" presId="urn:microsoft.com/office/officeart/2005/8/layout/chevron1"/>
    <dgm:cxn modelId="{3449606B-569B-4B9E-B9C0-A06440ECCFEB}" type="presOf" srcId="{FB1F8ED9-BD3D-47C1-A352-6E80C37E69D5}" destId="{9A10DE9B-36E3-49F6-9012-AA6E26738AD4}" srcOrd="0" destOrd="0" presId="urn:microsoft.com/office/officeart/2005/8/layout/chevron1"/>
    <dgm:cxn modelId="{C8BA6B02-8289-47E2-B42B-2E511114C111}" type="presOf" srcId="{EC1C03D6-CE6E-414D-89B7-9DEF5E6D6BD6}" destId="{22E8BE1A-9D28-413C-9A09-8636FD5D6E8B}"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1728BC4E-0266-4306-AEC2-C1AE520FDC29}" type="presOf" srcId="{FED9B4AF-D2B3-48E2-84C0-5E2EDEF1A90D}" destId="{55501F7E-CE71-4F0E-8987-5CA83AAFDAA1}"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506D8A04-9832-4EE2-AB62-448EE40BA6C7}"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C7054F5F-BCC3-42AA-A732-BF90280B60D0}" type="presOf" srcId="{D503C0CD-55BF-4E78-A3A1-C777F1561E0E}" destId="{CBEFA6CD-5D33-4258-96A8-26A44DBEA694}" srcOrd="0" destOrd="0" presId="urn:microsoft.com/office/officeart/2005/8/layout/chevron1"/>
    <dgm:cxn modelId="{C93BDEB5-2675-46F5-965F-BED923F136F5}" type="presOf" srcId="{F60E1271-02FB-46D4-874C-D899DB11EDB5}" destId="{BB6CD4F3-8802-4FF0-A078-DE4E5E120A4A}" srcOrd="0" destOrd="0" presId="urn:microsoft.com/office/officeart/2005/8/layout/chevron1"/>
    <dgm:cxn modelId="{791E39EB-76E7-4462-9114-4A7E0C679556}" type="presParOf" srcId="{9A10DE9B-36E3-49F6-9012-AA6E26738AD4}" destId="{CE4E38F6-FB75-4B3B-A01C-63A95B506D38}" srcOrd="0" destOrd="0" presId="urn:microsoft.com/office/officeart/2005/8/layout/chevron1"/>
    <dgm:cxn modelId="{F57E3D28-C528-4B27-9286-2021C9D31181}" type="presParOf" srcId="{9A10DE9B-36E3-49F6-9012-AA6E26738AD4}" destId="{EA9CFFD4-0584-4693-B50C-F893D04DBE97}" srcOrd="1" destOrd="0" presId="urn:microsoft.com/office/officeart/2005/8/layout/chevron1"/>
    <dgm:cxn modelId="{75487235-3C66-487A-8503-1EDAEDD10455}" type="presParOf" srcId="{9A10DE9B-36E3-49F6-9012-AA6E26738AD4}" destId="{22E8BE1A-9D28-413C-9A09-8636FD5D6E8B}" srcOrd="2" destOrd="0" presId="urn:microsoft.com/office/officeart/2005/8/layout/chevron1"/>
    <dgm:cxn modelId="{D01A66B9-4257-4705-83D6-8FB64C897D65}" type="presParOf" srcId="{9A10DE9B-36E3-49F6-9012-AA6E26738AD4}" destId="{3ED5751F-C79C-46A5-8976-211680536B63}" srcOrd="3" destOrd="0" presId="urn:microsoft.com/office/officeart/2005/8/layout/chevron1"/>
    <dgm:cxn modelId="{C19E52A2-E75D-495E-9D95-02CBEF5DC13E}" type="presParOf" srcId="{9A10DE9B-36E3-49F6-9012-AA6E26738AD4}" destId="{BB6CD4F3-8802-4FF0-A078-DE4E5E120A4A}" srcOrd="4" destOrd="0" presId="urn:microsoft.com/office/officeart/2005/8/layout/chevron1"/>
    <dgm:cxn modelId="{349C4507-4428-41A2-93C9-DC673CED3608}" type="presParOf" srcId="{9A10DE9B-36E3-49F6-9012-AA6E26738AD4}" destId="{FFF1229B-A23B-412F-881D-2949DA426328}" srcOrd="5" destOrd="0" presId="urn:microsoft.com/office/officeart/2005/8/layout/chevron1"/>
    <dgm:cxn modelId="{A6DDE4A4-42CA-4BCC-8487-5784F1A7A501}" type="presParOf" srcId="{9A10DE9B-36E3-49F6-9012-AA6E26738AD4}" destId="{C8507421-0692-448E-904B-02AAF7CA6864}" srcOrd="6" destOrd="0" presId="urn:microsoft.com/office/officeart/2005/8/layout/chevron1"/>
    <dgm:cxn modelId="{4058A642-9940-4737-9324-A3E70542EF0F}" type="presParOf" srcId="{9A10DE9B-36E3-49F6-9012-AA6E26738AD4}" destId="{8E7D21A0-2CA5-44C3-947D-C7D247015E92}" srcOrd="7" destOrd="0" presId="urn:microsoft.com/office/officeart/2005/8/layout/chevron1"/>
    <dgm:cxn modelId="{F073B20C-C853-486C-86C8-AE60D09348BE}" type="presParOf" srcId="{9A10DE9B-36E3-49F6-9012-AA6E26738AD4}" destId="{55501F7E-CE71-4F0E-8987-5CA83AAFDAA1}" srcOrd="8" destOrd="0" presId="urn:microsoft.com/office/officeart/2005/8/layout/chevron1"/>
    <dgm:cxn modelId="{A4F7B39A-73D3-4A6A-AFE4-FFD16F3BA663}" type="presParOf" srcId="{9A10DE9B-36E3-49F6-9012-AA6E26738AD4}" destId="{72EB01B2-3656-4BD6-9AB1-F413E3A8A92C}" srcOrd="9" destOrd="0" presId="urn:microsoft.com/office/officeart/2005/8/layout/chevron1"/>
    <dgm:cxn modelId="{2A4620B5-C3B2-40CE-81CD-C2BF35BEAF9A}"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B291B764-1E6E-4A7B-9E05-AAACF4D01DF6}"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1E82DCAD-C6F2-417B-9284-2DB3B2A03491}" type="presOf" srcId="{78F56ECA-90FF-40DA-BCAB-38CF3823CD3B}" destId="{CE4E38F6-FB75-4B3B-A01C-63A95B506D38}" srcOrd="0" destOrd="0" presId="urn:microsoft.com/office/officeart/2005/8/layout/chevron1"/>
    <dgm:cxn modelId="{D0DEB34C-5C7B-4CD7-AFE5-65628F9ABE30}" type="presOf" srcId="{71504ECF-E427-4153-B438-3BEECD846B8A}" destId="{C8507421-0692-448E-904B-02AAF7CA6864}" srcOrd="0" destOrd="0" presId="urn:microsoft.com/office/officeart/2005/8/layout/chevron1"/>
    <dgm:cxn modelId="{2948A62F-9AA7-4C4E-A169-95040DFDDE70}"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24C938B-22BC-4AA0-97F4-FE0A60380D6B}" type="presOf" srcId="{D503C0CD-55BF-4E78-A3A1-C777F1561E0E}" destId="{CBEFA6CD-5D33-4258-96A8-26A44DBEA69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DE3D1360-2E18-46E2-973D-ED1EFCA2A436}" type="presOf" srcId="{F60E1271-02FB-46D4-874C-D899DB11EDB5}" destId="{BB6CD4F3-8802-4FF0-A078-DE4E5E120A4A}"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79856EDC-00B0-4FD0-8AA0-EAAFFA895F74}" type="presOf" srcId="{EC1C03D6-CE6E-414D-89B7-9DEF5E6D6BD6}" destId="{22E8BE1A-9D28-413C-9A09-8636FD5D6E8B}"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DC2C9477-C480-4816-8323-8E2B77D9E732}" type="presParOf" srcId="{9A10DE9B-36E3-49F6-9012-AA6E26738AD4}" destId="{CE4E38F6-FB75-4B3B-A01C-63A95B506D38}" srcOrd="0" destOrd="0" presId="urn:microsoft.com/office/officeart/2005/8/layout/chevron1"/>
    <dgm:cxn modelId="{39BCD7BD-5A95-4B5A-8028-DE6BE52503C4}" type="presParOf" srcId="{9A10DE9B-36E3-49F6-9012-AA6E26738AD4}" destId="{EA9CFFD4-0584-4693-B50C-F893D04DBE97}" srcOrd="1" destOrd="0" presId="urn:microsoft.com/office/officeart/2005/8/layout/chevron1"/>
    <dgm:cxn modelId="{09CFED6B-3C3E-4090-98EA-20C927B47D3D}" type="presParOf" srcId="{9A10DE9B-36E3-49F6-9012-AA6E26738AD4}" destId="{22E8BE1A-9D28-413C-9A09-8636FD5D6E8B}" srcOrd="2" destOrd="0" presId="urn:microsoft.com/office/officeart/2005/8/layout/chevron1"/>
    <dgm:cxn modelId="{0096E42D-46C1-4A83-8625-FD75C26C7D58}" type="presParOf" srcId="{9A10DE9B-36E3-49F6-9012-AA6E26738AD4}" destId="{3ED5751F-C79C-46A5-8976-211680536B63}" srcOrd="3" destOrd="0" presId="urn:microsoft.com/office/officeart/2005/8/layout/chevron1"/>
    <dgm:cxn modelId="{D425D8E8-6A0B-4BD1-B22D-CB2EB1BBBC5B}" type="presParOf" srcId="{9A10DE9B-36E3-49F6-9012-AA6E26738AD4}" destId="{BB6CD4F3-8802-4FF0-A078-DE4E5E120A4A}" srcOrd="4" destOrd="0" presId="urn:microsoft.com/office/officeart/2005/8/layout/chevron1"/>
    <dgm:cxn modelId="{C1623B0E-C87B-41DA-9F35-B35D4F23241C}" type="presParOf" srcId="{9A10DE9B-36E3-49F6-9012-AA6E26738AD4}" destId="{FFF1229B-A23B-412F-881D-2949DA426328}" srcOrd="5" destOrd="0" presId="urn:microsoft.com/office/officeart/2005/8/layout/chevron1"/>
    <dgm:cxn modelId="{B6C53CC3-3E71-4FBD-BC08-A3B67DDB41C0}" type="presParOf" srcId="{9A10DE9B-36E3-49F6-9012-AA6E26738AD4}" destId="{C8507421-0692-448E-904B-02AAF7CA6864}" srcOrd="6" destOrd="0" presId="urn:microsoft.com/office/officeart/2005/8/layout/chevron1"/>
    <dgm:cxn modelId="{F9FFE2C9-41A3-4D5F-B03A-1174C02E9F01}" type="presParOf" srcId="{9A10DE9B-36E3-49F6-9012-AA6E26738AD4}" destId="{8E7D21A0-2CA5-44C3-947D-C7D247015E92}" srcOrd="7" destOrd="0" presId="urn:microsoft.com/office/officeart/2005/8/layout/chevron1"/>
    <dgm:cxn modelId="{22B63742-1A56-467A-A899-017F416C1DE9}" type="presParOf" srcId="{9A10DE9B-36E3-49F6-9012-AA6E26738AD4}" destId="{55501F7E-CE71-4F0E-8987-5CA83AAFDAA1}" srcOrd="8" destOrd="0" presId="urn:microsoft.com/office/officeart/2005/8/layout/chevron1"/>
    <dgm:cxn modelId="{C4FE5B74-5904-4BBF-989A-65D4F3887BB9}" type="presParOf" srcId="{9A10DE9B-36E3-49F6-9012-AA6E26738AD4}" destId="{72EB01B2-3656-4BD6-9AB1-F413E3A8A92C}" srcOrd="9" destOrd="0" presId="urn:microsoft.com/office/officeart/2005/8/layout/chevron1"/>
    <dgm:cxn modelId="{D924785E-D513-493A-AE1C-237287F5AB4C}"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01AD6823-6BDA-4DA8-B2AC-EEF37E0840CB}" type="presOf" srcId="{D503C0CD-55BF-4E78-A3A1-C777F1561E0E}" destId="{CBEFA6CD-5D33-4258-96A8-26A44DBEA694}" srcOrd="0" destOrd="0" presId="urn:microsoft.com/office/officeart/2005/8/layout/chevron1"/>
    <dgm:cxn modelId="{FAD7967B-6A5F-4E42-8A01-FA55C4CCF0CD}" type="presOf" srcId="{71504ECF-E427-4153-B438-3BEECD846B8A}" destId="{C8507421-0692-448E-904B-02AAF7CA6864}" srcOrd="0" destOrd="0" presId="urn:microsoft.com/office/officeart/2005/8/layout/chevron1"/>
    <dgm:cxn modelId="{1BACD6B2-D4A7-4BD0-8BDD-D7532EDE83CC}" type="presOf" srcId="{FB1F8ED9-BD3D-47C1-A352-6E80C37E69D5}" destId="{9A10DE9B-36E3-49F6-9012-AA6E26738AD4}" srcOrd="0" destOrd="0" presId="urn:microsoft.com/office/officeart/2005/8/layout/chevron1"/>
    <dgm:cxn modelId="{4049C55A-E257-42BB-A52B-306584EEF11E}"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7D12045F-2941-4C6C-A1E9-6F97E39B7A7E}" type="presOf" srcId="{FED9B4AF-D2B3-48E2-84C0-5E2EDEF1A90D}" destId="{55501F7E-CE71-4F0E-8987-5CA83AAFDAA1}"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F16A8ED5-3837-42EA-911E-9A892A9B14A6}" type="presOf" srcId="{78F56ECA-90FF-40DA-BCAB-38CF3823CD3B}" destId="{CE4E38F6-FB75-4B3B-A01C-63A95B506D38}"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AB37E312-13DE-4175-A367-3387007DE8A2}"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E8972118-6F3C-4423-B87E-46E32791A1D1}" type="presParOf" srcId="{9A10DE9B-36E3-49F6-9012-AA6E26738AD4}" destId="{CE4E38F6-FB75-4B3B-A01C-63A95B506D38}" srcOrd="0" destOrd="0" presId="urn:microsoft.com/office/officeart/2005/8/layout/chevron1"/>
    <dgm:cxn modelId="{02E86E96-D782-4E91-80E9-D350CEEDA3CB}" type="presParOf" srcId="{9A10DE9B-36E3-49F6-9012-AA6E26738AD4}" destId="{EA9CFFD4-0584-4693-B50C-F893D04DBE97}" srcOrd="1" destOrd="0" presId="urn:microsoft.com/office/officeart/2005/8/layout/chevron1"/>
    <dgm:cxn modelId="{C4A26CCA-AFCB-4B50-97EF-1B7D2EDFA360}" type="presParOf" srcId="{9A10DE9B-36E3-49F6-9012-AA6E26738AD4}" destId="{22E8BE1A-9D28-413C-9A09-8636FD5D6E8B}" srcOrd="2" destOrd="0" presId="urn:microsoft.com/office/officeart/2005/8/layout/chevron1"/>
    <dgm:cxn modelId="{DE022B6E-2BCE-4F71-9368-CF9470C62B75}" type="presParOf" srcId="{9A10DE9B-36E3-49F6-9012-AA6E26738AD4}" destId="{3ED5751F-C79C-46A5-8976-211680536B63}" srcOrd="3" destOrd="0" presId="urn:microsoft.com/office/officeart/2005/8/layout/chevron1"/>
    <dgm:cxn modelId="{3CA46F22-CC16-4B93-85E4-A752ACE8ECA7}" type="presParOf" srcId="{9A10DE9B-36E3-49F6-9012-AA6E26738AD4}" destId="{BB6CD4F3-8802-4FF0-A078-DE4E5E120A4A}" srcOrd="4" destOrd="0" presId="urn:microsoft.com/office/officeart/2005/8/layout/chevron1"/>
    <dgm:cxn modelId="{FC3B6067-4171-437B-B225-249A7C13A49F}" type="presParOf" srcId="{9A10DE9B-36E3-49F6-9012-AA6E26738AD4}" destId="{FFF1229B-A23B-412F-881D-2949DA426328}" srcOrd="5" destOrd="0" presId="urn:microsoft.com/office/officeart/2005/8/layout/chevron1"/>
    <dgm:cxn modelId="{7D0FF83E-C015-46B7-8670-7AF489394EC9}" type="presParOf" srcId="{9A10DE9B-36E3-49F6-9012-AA6E26738AD4}" destId="{C8507421-0692-448E-904B-02AAF7CA6864}" srcOrd="6" destOrd="0" presId="urn:microsoft.com/office/officeart/2005/8/layout/chevron1"/>
    <dgm:cxn modelId="{3074ECAE-2CEE-494B-A3BE-34AA23161CBD}" type="presParOf" srcId="{9A10DE9B-36E3-49F6-9012-AA6E26738AD4}" destId="{8E7D21A0-2CA5-44C3-947D-C7D247015E92}" srcOrd="7" destOrd="0" presId="urn:microsoft.com/office/officeart/2005/8/layout/chevron1"/>
    <dgm:cxn modelId="{BBFDCC93-FF02-45B4-876E-EAB4885BFA84}" type="presParOf" srcId="{9A10DE9B-36E3-49F6-9012-AA6E26738AD4}" destId="{55501F7E-CE71-4F0E-8987-5CA83AAFDAA1}" srcOrd="8" destOrd="0" presId="urn:microsoft.com/office/officeart/2005/8/layout/chevron1"/>
    <dgm:cxn modelId="{E426F96F-D05A-45CF-9A7E-AF9535EDB80E}" type="presParOf" srcId="{9A10DE9B-36E3-49F6-9012-AA6E26738AD4}" destId="{72EB01B2-3656-4BD6-9AB1-F413E3A8A92C}" srcOrd="9" destOrd="0" presId="urn:microsoft.com/office/officeart/2005/8/layout/chevron1"/>
    <dgm:cxn modelId="{202D5E66-DD27-4F45-9AB3-651B2EDDA300}"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4F01DFA1-2580-46FA-AB09-46D7233920D3}" type="presOf" srcId="{78F56ECA-90FF-40DA-BCAB-38CF3823CD3B}" destId="{CE4E38F6-FB75-4B3B-A01C-63A95B506D38}"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77092EAE-6FFE-4D07-B4CD-82E899D3817A}" type="presOf" srcId="{EC1C03D6-CE6E-414D-89B7-9DEF5E6D6BD6}" destId="{22E8BE1A-9D28-413C-9A09-8636FD5D6E8B}" srcOrd="0" destOrd="0" presId="urn:microsoft.com/office/officeart/2005/8/layout/chevron1"/>
    <dgm:cxn modelId="{27BE3975-9390-4806-9729-E1C4D9FCB1AB}" type="presOf" srcId="{71504ECF-E427-4153-B438-3BEECD846B8A}" destId="{C8507421-0692-448E-904B-02AAF7CA6864}" srcOrd="0" destOrd="0" presId="urn:microsoft.com/office/officeart/2005/8/layout/chevron1"/>
    <dgm:cxn modelId="{B7AB33A2-6A6D-4CBB-827A-FF2D0EB4B75F}"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FAB87568-33CB-47F8-AD7F-B0347FD3B820}" srcId="{FB1F8ED9-BD3D-47C1-A352-6E80C37E69D5}" destId="{FED9B4AF-D2B3-48E2-84C0-5E2EDEF1A90D}" srcOrd="4" destOrd="0" parTransId="{CD2764FA-6F22-49C0-AB7D-864F79699C66}" sibTransId="{6F5B0CD1-1340-4FAB-83C9-44043BD51E41}"/>
    <dgm:cxn modelId="{2A767EB6-D4F4-4AFC-9003-6AF43703E3AA}" type="presOf" srcId="{F60E1271-02FB-46D4-874C-D899DB11EDB5}" destId="{BB6CD4F3-8802-4FF0-A078-DE4E5E120A4A}" srcOrd="0" destOrd="0" presId="urn:microsoft.com/office/officeart/2005/8/layout/chevron1"/>
    <dgm:cxn modelId="{D514CBEE-667F-48B7-A894-74542A7EC7D3}" type="presOf" srcId="{FED9B4AF-D2B3-48E2-84C0-5E2EDEF1A90D}" destId="{55501F7E-CE71-4F0E-8987-5CA83AAFDAA1}" srcOrd="0" destOrd="0" presId="urn:microsoft.com/office/officeart/2005/8/layout/chevron1"/>
    <dgm:cxn modelId="{F10A7AE3-76A8-4DB1-BC31-890D24E90100}"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180D44B6-DA1D-43F2-8B5B-D088F466AE0A}" type="presParOf" srcId="{9A10DE9B-36E3-49F6-9012-AA6E26738AD4}" destId="{CE4E38F6-FB75-4B3B-A01C-63A95B506D38}" srcOrd="0" destOrd="0" presId="urn:microsoft.com/office/officeart/2005/8/layout/chevron1"/>
    <dgm:cxn modelId="{3C207542-583A-4F93-BEC3-0D4D363EFE87}" type="presParOf" srcId="{9A10DE9B-36E3-49F6-9012-AA6E26738AD4}" destId="{EA9CFFD4-0584-4693-B50C-F893D04DBE97}" srcOrd="1" destOrd="0" presId="urn:microsoft.com/office/officeart/2005/8/layout/chevron1"/>
    <dgm:cxn modelId="{B1F69853-BD81-488A-AA82-FEE94E4A4922}" type="presParOf" srcId="{9A10DE9B-36E3-49F6-9012-AA6E26738AD4}" destId="{22E8BE1A-9D28-413C-9A09-8636FD5D6E8B}" srcOrd="2" destOrd="0" presId="urn:microsoft.com/office/officeart/2005/8/layout/chevron1"/>
    <dgm:cxn modelId="{AC9E9711-3A53-4593-8396-C8EC4E433385}" type="presParOf" srcId="{9A10DE9B-36E3-49F6-9012-AA6E26738AD4}" destId="{3ED5751F-C79C-46A5-8976-211680536B63}" srcOrd="3" destOrd="0" presId="urn:microsoft.com/office/officeart/2005/8/layout/chevron1"/>
    <dgm:cxn modelId="{AF8BF534-66EF-48F2-A4BD-3CF87A03860C}" type="presParOf" srcId="{9A10DE9B-36E3-49F6-9012-AA6E26738AD4}" destId="{BB6CD4F3-8802-4FF0-A078-DE4E5E120A4A}" srcOrd="4" destOrd="0" presId="urn:microsoft.com/office/officeart/2005/8/layout/chevron1"/>
    <dgm:cxn modelId="{0822B396-819A-4C29-A808-8D0259BBCA22}" type="presParOf" srcId="{9A10DE9B-36E3-49F6-9012-AA6E26738AD4}" destId="{FFF1229B-A23B-412F-881D-2949DA426328}" srcOrd="5" destOrd="0" presId="urn:microsoft.com/office/officeart/2005/8/layout/chevron1"/>
    <dgm:cxn modelId="{93131799-A460-45A8-B32D-ABA9145DE36F}" type="presParOf" srcId="{9A10DE9B-36E3-49F6-9012-AA6E26738AD4}" destId="{C8507421-0692-448E-904B-02AAF7CA6864}" srcOrd="6" destOrd="0" presId="urn:microsoft.com/office/officeart/2005/8/layout/chevron1"/>
    <dgm:cxn modelId="{C89197AC-B8E2-4CBC-9080-14F946F62D3E}" type="presParOf" srcId="{9A10DE9B-36E3-49F6-9012-AA6E26738AD4}" destId="{8E7D21A0-2CA5-44C3-947D-C7D247015E92}" srcOrd="7" destOrd="0" presId="urn:microsoft.com/office/officeart/2005/8/layout/chevron1"/>
    <dgm:cxn modelId="{5AB4228A-8B5F-4551-A4C0-BAE5932356D3}" type="presParOf" srcId="{9A10DE9B-36E3-49F6-9012-AA6E26738AD4}" destId="{55501F7E-CE71-4F0E-8987-5CA83AAFDAA1}" srcOrd="8" destOrd="0" presId="urn:microsoft.com/office/officeart/2005/8/layout/chevron1"/>
    <dgm:cxn modelId="{F35572FB-2475-4CB1-9B45-7166E9AF8CF7}" type="presParOf" srcId="{9A10DE9B-36E3-49F6-9012-AA6E26738AD4}" destId="{72EB01B2-3656-4BD6-9AB1-F413E3A8A92C}" srcOrd="9" destOrd="0" presId="urn:microsoft.com/office/officeart/2005/8/layout/chevron1"/>
    <dgm:cxn modelId="{B8E14696-E9F2-432C-A984-00E6EBE4F333}"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2DD8362D-642C-4519-B382-73263C632361}"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D6B8277A-A4A1-4EB1-A559-DDDCADEDEFB1}" type="presOf" srcId="{D503C0CD-55BF-4E78-A3A1-C777F1561E0E}" destId="{CBEFA6CD-5D33-4258-96A8-26A44DBEA694}" srcOrd="0" destOrd="0" presId="urn:microsoft.com/office/officeart/2005/8/layout/chevron1"/>
    <dgm:cxn modelId="{182EFA8C-E6DA-4755-B8F8-D6DA9BA02E14}"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C7D7C64B-996A-43AB-9D51-AEC6D8954A89}" type="presOf" srcId="{F60E1271-02FB-46D4-874C-D899DB11EDB5}" destId="{BB6CD4F3-8802-4FF0-A078-DE4E5E120A4A}" srcOrd="0" destOrd="0" presId="urn:microsoft.com/office/officeart/2005/8/layout/chevron1"/>
    <dgm:cxn modelId="{E5ECABB4-FB7B-4023-97C2-3139F11C187C}" type="presOf" srcId="{78F56ECA-90FF-40DA-BCAB-38CF3823CD3B}" destId="{CE4E38F6-FB75-4B3B-A01C-63A95B506D38}"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CED84A0C-E201-497A-81AE-67738EBEE1CB}" type="presOf" srcId="{71504ECF-E427-4153-B438-3BEECD846B8A}" destId="{C8507421-0692-448E-904B-02AAF7CA6864}" srcOrd="0" destOrd="0" presId="urn:microsoft.com/office/officeart/2005/8/layout/chevron1"/>
    <dgm:cxn modelId="{68E70650-02A5-4A97-8CAB-6FE8401BA9E8}"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28216EDF-CD9F-4343-B0B2-38194EC33D03}" type="presParOf" srcId="{9A10DE9B-36E3-49F6-9012-AA6E26738AD4}" destId="{CE4E38F6-FB75-4B3B-A01C-63A95B506D38}" srcOrd="0" destOrd="0" presId="urn:microsoft.com/office/officeart/2005/8/layout/chevron1"/>
    <dgm:cxn modelId="{3A96ABCF-A260-4429-A92D-A837ADE89C05}" type="presParOf" srcId="{9A10DE9B-36E3-49F6-9012-AA6E26738AD4}" destId="{EA9CFFD4-0584-4693-B50C-F893D04DBE97}" srcOrd="1" destOrd="0" presId="urn:microsoft.com/office/officeart/2005/8/layout/chevron1"/>
    <dgm:cxn modelId="{1A05855F-0A8A-4E2D-9B44-10953FC878B5}" type="presParOf" srcId="{9A10DE9B-36E3-49F6-9012-AA6E26738AD4}" destId="{22E8BE1A-9D28-413C-9A09-8636FD5D6E8B}" srcOrd="2" destOrd="0" presId="urn:microsoft.com/office/officeart/2005/8/layout/chevron1"/>
    <dgm:cxn modelId="{B3E50055-2E70-4839-847E-49B01EBC9E91}" type="presParOf" srcId="{9A10DE9B-36E3-49F6-9012-AA6E26738AD4}" destId="{3ED5751F-C79C-46A5-8976-211680536B63}" srcOrd="3" destOrd="0" presId="urn:microsoft.com/office/officeart/2005/8/layout/chevron1"/>
    <dgm:cxn modelId="{FD969EE5-DA26-4FB1-AF5F-CDDDB4CAFBA2}" type="presParOf" srcId="{9A10DE9B-36E3-49F6-9012-AA6E26738AD4}" destId="{BB6CD4F3-8802-4FF0-A078-DE4E5E120A4A}" srcOrd="4" destOrd="0" presId="urn:microsoft.com/office/officeart/2005/8/layout/chevron1"/>
    <dgm:cxn modelId="{6E56A8A2-A8CD-4FB1-A1B1-0DBCFE255015}" type="presParOf" srcId="{9A10DE9B-36E3-49F6-9012-AA6E26738AD4}" destId="{FFF1229B-A23B-412F-881D-2949DA426328}" srcOrd="5" destOrd="0" presId="urn:microsoft.com/office/officeart/2005/8/layout/chevron1"/>
    <dgm:cxn modelId="{AC3F0CAD-03B0-4BDB-8F8B-D3FC32C301F7}" type="presParOf" srcId="{9A10DE9B-36E3-49F6-9012-AA6E26738AD4}" destId="{C8507421-0692-448E-904B-02AAF7CA6864}" srcOrd="6" destOrd="0" presId="urn:microsoft.com/office/officeart/2005/8/layout/chevron1"/>
    <dgm:cxn modelId="{AD0784D7-AE8D-45ED-9EE2-47F7457FB74D}" type="presParOf" srcId="{9A10DE9B-36E3-49F6-9012-AA6E26738AD4}" destId="{8E7D21A0-2CA5-44C3-947D-C7D247015E92}" srcOrd="7" destOrd="0" presId="urn:microsoft.com/office/officeart/2005/8/layout/chevron1"/>
    <dgm:cxn modelId="{13BA65FA-65CA-4322-BC35-C41025044CA7}" type="presParOf" srcId="{9A10DE9B-36E3-49F6-9012-AA6E26738AD4}" destId="{55501F7E-CE71-4F0E-8987-5CA83AAFDAA1}" srcOrd="8" destOrd="0" presId="urn:microsoft.com/office/officeart/2005/8/layout/chevron1"/>
    <dgm:cxn modelId="{D23BE282-6185-432E-8866-EA190DBDB6E8}" type="presParOf" srcId="{9A10DE9B-36E3-49F6-9012-AA6E26738AD4}" destId="{72EB01B2-3656-4BD6-9AB1-F413E3A8A92C}" srcOrd="9" destOrd="0" presId="urn:microsoft.com/office/officeart/2005/8/layout/chevron1"/>
    <dgm:cxn modelId="{75497D2B-2F2D-4435-A92E-33F029D265B6}"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53AB0909-4141-4FB5-AD27-573E7CE5466D}"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80649DB5-715A-4CE2-980A-35B721CF3FE1}" type="presOf" srcId="{71504ECF-E427-4153-B438-3BEECD846B8A}" destId="{C8507421-0692-448E-904B-02AAF7CA6864}" srcOrd="0" destOrd="0" presId="urn:microsoft.com/office/officeart/2005/8/layout/chevron1"/>
    <dgm:cxn modelId="{74ACBEFB-AAC7-423B-9460-06B6B60E66FF}" type="presOf" srcId="{F60E1271-02FB-46D4-874C-D899DB11EDB5}" destId="{BB6CD4F3-8802-4FF0-A078-DE4E5E120A4A}" srcOrd="0" destOrd="0" presId="urn:microsoft.com/office/officeart/2005/8/layout/chevron1"/>
    <dgm:cxn modelId="{D6886ECA-3EA4-4EFA-914B-D01BDF7EC72E}"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C4E9B0E-2914-4C3C-8035-8FCD3CCDAE5E}" type="presOf" srcId="{FED9B4AF-D2B3-48E2-84C0-5E2EDEF1A90D}" destId="{55501F7E-CE71-4F0E-8987-5CA83AAFDAA1}"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A425FA90-B733-4BDA-AEB6-AFF06F1CCB78}" type="presOf" srcId="{D503C0CD-55BF-4E78-A3A1-C777F1561E0E}" destId="{CBEFA6CD-5D33-4258-96A8-26A44DBEA694}" srcOrd="0" destOrd="0" presId="urn:microsoft.com/office/officeart/2005/8/layout/chevron1"/>
    <dgm:cxn modelId="{9EC41881-25C8-4BE4-9253-043CA6BA675C}" type="presOf" srcId="{78F56ECA-90FF-40DA-BCAB-38CF3823CD3B}" destId="{CE4E38F6-FB75-4B3B-A01C-63A95B506D38}"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12F1DFF1-4217-48A7-97C0-0643FFA0DE04}" type="presParOf" srcId="{9A10DE9B-36E3-49F6-9012-AA6E26738AD4}" destId="{CE4E38F6-FB75-4B3B-A01C-63A95B506D38}" srcOrd="0" destOrd="0" presId="urn:microsoft.com/office/officeart/2005/8/layout/chevron1"/>
    <dgm:cxn modelId="{4D9FF152-E8D6-41BD-BCD3-4C193FA31A0C}" type="presParOf" srcId="{9A10DE9B-36E3-49F6-9012-AA6E26738AD4}" destId="{EA9CFFD4-0584-4693-B50C-F893D04DBE97}" srcOrd="1" destOrd="0" presId="urn:microsoft.com/office/officeart/2005/8/layout/chevron1"/>
    <dgm:cxn modelId="{459D5F15-4780-4566-A781-25B54AE69F2C}" type="presParOf" srcId="{9A10DE9B-36E3-49F6-9012-AA6E26738AD4}" destId="{22E8BE1A-9D28-413C-9A09-8636FD5D6E8B}" srcOrd="2" destOrd="0" presId="urn:microsoft.com/office/officeart/2005/8/layout/chevron1"/>
    <dgm:cxn modelId="{AD0A70BB-3AFD-44DC-A9A5-40999A14C268}" type="presParOf" srcId="{9A10DE9B-36E3-49F6-9012-AA6E26738AD4}" destId="{3ED5751F-C79C-46A5-8976-211680536B63}" srcOrd="3" destOrd="0" presId="urn:microsoft.com/office/officeart/2005/8/layout/chevron1"/>
    <dgm:cxn modelId="{314ED4A4-25A9-4F3E-840A-E044656EB556}" type="presParOf" srcId="{9A10DE9B-36E3-49F6-9012-AA6E26738AD4}" destId="{BB6CD4F3-8802-4FF0-A078-DE4E5E120A4A}" srcOrd="4" destOrd="0" presId="urn:microsoft.com/office/officeart/2005/8/layout/chevron1"/>
    <dgm:cxn modelId="{B321D80A-1BC4-4298-996E-DF816753631D}" type="presParOf" srcId="{9A10DE9B-36E3-49F6-9012-AA6E26738AD4}" destId="{FFF1229B-A23B-412F-881D-2949DA426328}" srcOrd="5" destOrd="0" presId="urn:microsoft.com/office/officeart/2005/8/layout/chevron1"/>
    <dgm:cxn modelId="{4BE7676A-0F3F-4717-99C1-04ACF614B2D1}" type="presParOf" srcId="{9A10DE9B-36E3-49F6-9012-AA6E26738AD4}" destId="{C8507421-0692-448E-904B-02AAF7CA6864}" srcOrd="6" destOrd="0" presId="urn:microsoft.com/office/officeart/2005/8/layout/chevron1"/>
    <dgm:cxn modelId="{45FF1F00-9293-45F3-88CF-AF0F4B56CC5E}" type="presParOf" srcId="{9A10DE9B-36E3-49F6-9012-AA6E26738AD4}" destId="{8E7D21A0-2CA5-44C3-947D-C7D247015E92}" srcOrd="7" destOrd="0" presId="urn:microsoft.com/office/officeart/2005/8/layout/chevron1"/>
    <dgm:cxn modelId="{212062F0-850E-4719-B508-2A483807A0BD}" type="presParOf" srcId="{9A10DE9B-36E3-49F6-9012-AA6E26738AD4}" destId="{55501F7E-CE71-4F0E-8987-5CA83AAFDAA1}" srcOrd="8" destOrd="0" presId="urn:microsoft.com/office/officeart/2005/8/layout/chevron1"/>
    <dgm:cxn modelId="{FFF0671A-8B65-41AE-AE61-A19B8EC1EE29}" type="presParOf" srcId="{9A10DE9B-36E3-49F6-9012-AA6E26738AD4}" destId="{72EB01B2-3656-4BD6-9AB1-F413E3A8A92C}" srcOrd="9" destOrd="0" presId="urn:microsoft.com/office/officeart/2005/8/layout/chevron1"/>
    <dgm:cxn modelId="{360C8A70-D8BD-4FDF-ADD9-ECC0522AA25F}"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F2538CE-9258-4B0C-A121-81A83783917C}"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AEBC7329-826D-4EA5-8EEE-78605E78742E}"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8B6DD2B1-5A49-48FE-8C4F-2F1D969F1B30}"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7084B9F6-192B-4EE9-BC8B-000E9B9FB309}" type="presOf" srcId="{71504ECF-E427-4153-B438-3BEECD846B8A}" destId="{C8507421-0692-448E-904B-02AAF7CA6864}" srcOrd="0" destOrd="0" presId="urn:microsoft.com/office/officeart/2005/8/layout/chevron1"/>
    <dgm:cxn modelId="{E027168F-8FC1-41F5-AC3A-8F57B546F860}" type="presOf" srcId="{EC1C03D6-CE6E-414D-89B7-9DEF5E6D6BD6}" destId="{22E8BE1A-9D28-413C-9A09-8636FD5D6E8B}" srcOrd="0" destOrd="0" presId="urn:microsoft.com/office/officeart/2005/8/layout/chevron1"/>
    <dgm:cxn modelId="{D5AD0A8C-00A9-44F0-B1C5-2D151E92D550}" type="presOf" srcId="{F60E1271-02FB-46D4-874C-D899DB11EDB5}" destId="{BB6CD4F3-8802-4FF0-A078-DE4E5E120A4A}"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9B62ABDB-17A9-4B7E-B466-D33DCFB5F187}"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6E7177F9-DC69-4E8E-88C1-428AB78A4001}" type="presParOf" srcId="{9A10DE9B-36E3-49F6-9012-AA6E26738AD4}" destId="{CE4E38F6-FB75-4B3B-A01C-63A95B506D38}" srcOrd="0" destOrd="0" presId="urn:microsoft.com/office/officeart/2005/8/layout/chevron1"/>
    <dgm:cxn modelId="{F92F194A-7B02-4223-AFAC-F9A7E673CBB9}" type="presParOf" srcId="{9A10DE9B-36E3-49F6-9012-AA6E26738AD4}" destId="{EA9CFFD4-0584-4693-B50C-F893D04DBE97}" srcOrd="1" destOrd="0" presId="urn:microsoft.com/office/officeart/2005/8/layout/chevron1"/>
    <dgm:cxn modelId="{711CCF24-0C32-47E7-9802-32A98DC32C84}" type="presParOf" srcId="{9A10DE9B-36E3-49F6-9012-AA6E26738AD4}" destId="{22E8BE1A-9D28-413C-9A09-8636FD5D6E8B}" srcOrd="2" destOrd="0" presId="urn:microsoft.com/office/officeart/2005/8/layout/chevron1"/>
    <dgm:cxn modelId="{0EB05165-AF34-44CA-8549-A0194FE767D4}" type="presParOf" srcId="{9A10DE9B-36E3-49F6-9012-AA6E26738AD4}" destId="{3ED5751F-C79C-46A5-8976-211680536B63}" srcOrd="3" destOrd="0" presId="urn:microsoft.com/office/officeart/2005/8/layout/chevron1"/>
    <dgm:cxn modelId="{C4214D99-A532-428F-B6A0-521A2124F2FB}" type="presParOf" srcId="{9A10DE9B-36E3-49F6-9012-AA6E26738AD4}" destId="{BB6CD4F3-8802-4FF0-A078-DE4E5E120A4A}" srcOrd="4" destOrd="0" presId="urn:microsoft.com/office/officeart/2005/8/layout/chevron1"/>
    <dgm:cxn modelId="{32E4F191-B507-4A6C-9AB7-E282E7F51AAA}" type="presParOf" srcId="{9A10DE9B-36E3-49F6-9012-AA6E26738AD4}" destId="{FFF1229B-A23B-412F-881D-2949DA426328}" srcOrd="5" destOrd="0" presId="urn:microsoft.com/office/officeart/2005/8/layout/chevron1"/>
    <dgm:cxn modelId="{BA0EB09A-5184-4CA0-A618-3BD1B3EDB9DF}" type="presParOf" srcId="{9A10DE9B-36E3-49F6-9012-AA6E26738AD4}" destId="{C8507421-0692-448E-904B-02AAF7CA6864}" srcOrd="6" destOrd="0" presId="urn:microsoft.com/office/officeart/2005/8/layout/chevron1"/>
    <dgm:cxn modelId="{A3C529BC-3122-446B-A9C4-A0A3F9671D83}" type="presParOf" srcId="{9A10DE9B-36E3-49F6-9012-AA6E26738AD4}" destId="{8E7D21A0-2CA5-44C3-947D-C7D247015E92}" srcOrd="7" destOrd="0" presId="urn:microsoft.com/office/officeart/2005/8/layout/chevron1"/>
    <dgm:cxn modelId="{DF8FECCB-FCAB-4D38-8BF3-F9C89053557E}" type="presParOf" srcId="{9A10DE9B-36E3-49F6-9012-AA6E26738AD4}" destId="{55501F7E-CE71-4F0E-8987-5CA83AAFDAA1}" srcOrd="8" destOrd="0" presId="urn:microsoft.com/office/officeart/2005/8/layout/chevron1"/>
    <dgm:cxn modelId="{5649CB1A-6A03-43EE-A81F-2D8CC7F03195}" type="presParOf" srcId="{9A10DE9B-36E3-49F6-9012-AA6E26738AD4}" destId="{72EB01B2-3656-4BD6-9AB1-F413E3A8A92C}" srcOrd="9" destOrd="0" presId="urn:microsoft.com/office/officeart/2005/8/layout/chevron1"/>
    <dgm:cxn modelId="{6568E9A8-2EFE-4FA1-8CF8-A4B73B67DA28}"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E00DBBB7-0B51-4E91-B736-BC8B56CB129F}" type="presOf" srcId="{FED9B4AF-D2B3-48E2-84C0-5E2EDEF1A90D}" destId="{55501F7E-CE71-4F0E-8987-5CA83AAFDAA1}" srcOrd="0" destOrd="0" presId="urn:microsoft.com/office/officeart/2005/8/layout/chevron1"/>
    <dgm:cxn modelId="{C21E1467-DD0C-4FE8-B7A0-78DF40792AFD}"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5AE6B500-0EEA-4D9B-A090-8C1D5AFB533D}"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29410708-99E4-4DFE-AA67-D27D6053BB29}" type="presOf" srcId="{EC1C03D6-CE6E-414D-89B7-9DEF5E6D6BD6}" destId="{22E8BE1A-9D28-413C-9A09-8636FD5D6E8B}" srcOrd="0" destOrd="0" presId="urn:microsoft.com/office/officeart/2005/8/layout/chevron1"/>
    <dgm:cxn modelId="{E0B0D1E9-F91B-45CA-BFA5-C0FA1117784F}"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E9246B6E-DD46-4375-8AB3-C1EBD5F81FE7}" type="presOf" srcId="{71504ECF-E427-4153-B438-3BEECD846B8A}" destId="{C8507421-0692-448E-904B-02AAF7CA686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E979058D-ABF3-4B76-9790-EA1DCBA83A51}"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F0E57179-8612-45CC-9673-4A2232742830}" type="presParOf" srcId="{9A10DE9B-36E3-49F6-9012-AA6E26738AD4}" destId="{CE4E38F6-FB75-4B3B-A01C-63A95B506D38}" srcOrd="0" destOrd="0" presId="urn:microsoft.com/office/officeart/2005/8/layout/chevron1"/>
    <dgm:cxn modelId="{868B3D7B-167C-4C88-983F-16E54DACE22E}" type="presParOf" srcId="{9A10DE9B-36E3-49F6-9012-AA6E26738AD4}" destId="{EA9CFFD4-0584-4693-B50C-F893D04DBE97}" srcOrd="1" destOrd="0" presId="urn:microsoft.com/office/officeart/2005/8/layout/chevron1"/>
    <dgm:cxn modelId="{E19517A9-6649-47B8-8200-34D3C1815BCD}" type="presParOf" srcId="{9A10DE9B-36E3-49F6-9012-AA6E26738AD4}" destId="{22E8BE1A-9D28-413C-9A09-8636FD5D6E8B}" srcOrd="2" destOrd="0" presId="urn:microsoft.com/office/officeart/2005/8/layout/chevron1"/>
    <dgm:cxn modelId="{A8FE8435-47BD-4DAA-978F-DB8C283B905A}" type="presParOf" srcId="{9A10DE9B-36E3-49F6-9012-AA6E26738AD4}" destId="{3ED5751F-C79C-46A5-8976-211680536B63}" srcOrd="3" destOrd="0" presId="urn:microsoft.com/office/officeart/2005/8/layout/chevron1"/>
    <dgm:cxn modelId="{9B559B29-8338-497C-B453-33E0CFB4EA16}" type="presParOf" srcId="{9A10DE9B-36E3-49F6-9012-AA6E26738AD4}" destId="{BB6CD4F3-8802-4FF0-A078-DE4E5E120A4A}" srcOrd="4" destOrd="0" presId="urn:microsoft.com/office/officeart/2005/8/layout/chevron1"/>
    <dgm:cxn modelId="{4B21707C-4BE1-445D-B5FE-37E66CAF3E99}" type="presParOf" srcId="{9A10DE9B-36E3-49F6-9012-AA6E26738AD4}" destId="{FFF1229B-A23B-412F-881D-2949DA426328}" srcOrd="5" destOrd="0" presId="urn:microsoft.com/office/officeart/2005/8/layout/chevron1"/>
    <dgm:cxn modelId="{B5A0B993-A732-49DC-BA04-ABA5DBBFA0C0}" type="presParOf" srcId="{9A10DE9B-36E3-49F6-9012-AA6E26738AD4}" destId="{C8507421-0692-448E-904B-02AAF7CA6864}" srcOrd="6" destOrd="0" presId="urn:microsoft.com/office/officeart/2005/8/layout/chevron1"/>
    <dgm:cxn modelId="{7EC4B6B3-2D00-4876-BDE5-529F8B36773A}" type="presParOf" srcId="{9A10DE9B-36E3-49F6-9012-AA6E26738AD4}" destId="{8E7D21A0-2CA5-44C3-947D-C7D247015E92}" srcOrd="7" destOrd="0" presId="urn:microsoft.com/office/officeart/2005/8/layout/chevron1"/>
    <dgm:cxn modelId="{47136A3D-151C-426E-9C2F-AE0F2FA83E9F}" type="presParOf" srcId="{9A10DE9B-36E3-49F6-9012-AA6E26738AD4}" destId="{55501F7E-CE71-4F0E-8987-5CA83AAFDAA1}" srcOrd="8" destOrd="0" presId="urn:microsoft.com/office/officeart/2005/8/layout/chevron1"/>
    <dgm:cxn modelId="{3BB46290-3366-4FFA-BF98-B6E0E40749FA}" type="presParOf" srcId="{9A10DE9B-36E3-49F6-9012-AA6E26738AD4}" destId="{72EB01B2-3656-4BD6-9AB1-F413E3A8A92C}" srcOrd="9" destOrd="0" presId="urn:microsoft.com/office/officeart/2005/8/layout/chevron1"/>
    <dgm:cxn modelId="{A2FC7EB2-B1AB-4BA8-8050-C956D90E25AB}"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2E1CC051-92F9-4B6E-B315-A625B911712B}" type="presOf" srcId="{FED9B4AF-D2B3-48E2-84C0-5E2EDEF1A90D}" destId="{55501F7E-CE71-4F0E-8987-5CA83AAFDAA1}" srcOrd="0" destOrd="0" presId="urn:microsoft.com/office/officeart/2005/8/layout/chevron1"/>
    <dgm:cxn modelId="{FF078BB5-3E60-4EEC-AE8B-42904518D9DA}" type="presOf" srcId="{EC1C03D6-CE6E-414D-89B7-9DEF5E6D6BD6}" destId="{22E8BE1A-9D28-413C-9A09-8636FD5D6E8B}"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9F8F35F8-1AE8-4ED3-B454-7EB63F0A7E42}" type="presOf" srcId="{D503C0CD-55BF-4E78-A3A1-C777F1561E0E}" destId="{CBEFA6CD-5D33-4258-96A8-26A44DBEA694}" srcOrd="0" destOrd="0" presId="urn:microsoft.com/office/officeart/2005/8/layout/chevron1"/>
    <dgm:cxn modelId="{424064E3-8EAC-4F9C-A591-87B3A3A8520E}"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BF262C6A-4746-4A24-835A-BD8ACAE62D80}" type="presOf" srcId="{71504ECF-E427-4153-B438-3BEECD846B8A}" destId="{C8507421-0692-448E-904B-02AAF7CA6864}" srcOrd="0" destOrd="0" presId="urn:microsoft.com/office/officeart/2005/8/layout/chevron1"/>
    <dgm:cxn modelId="{DE6598B8-8A7C-4B5C-8A05-CBF0CBC22D25}" type="presOf" srcId="{FB1F8ED9-BD3D-47C1-A352-6E80C37E69D5}" destId="{9A10DE9B-36E3-49F6-9012-AA6E26738AD4}" srcOrd="0" destOrd="0" presId="urn:microsoft.com/office/officeart/2005/8/layout/chevron1"/>
    <dgm:cxn modelId="{1C76C488-9594-4996-9DDA-6FEA33D059AA}" type="presOf" srcId="{F60E1271-02FB-46D4-874C-D899DB11EDB5}" destId="{BB6CD4F3-8802-4FF0-A078-DE4E5E120A4A}"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F6E1316E-2D59-47BD-893B-472D8CAC43FC}" srcId="{FB1F8ED9-BD3D-47C1-A352-6E80C37E69D5}" destId="{EC1C03D6-CE6E-414D-89B7-9DEF5E6D6BD6}" srcOrd="1" destOrd="0" parTransId="{2F714552-A7BD-47C6-AE17-759258B642FE}" sibTransId="{32D2BEF0-AE35-4DEE-BB38-28214A3DFFB7}"/>
    <dgm:cxn modelId="{9B6BBE22-E826-4F31-9EAA-BA86CBA3F127}" type="presParOf" srcId="{9A10DE9B-36E3-49F6-9012-AA6E26738AD4}" destId="{CE4E38F6-FB75-4B3B-A01C-63A95B506D38}" srcOrd="0" destOrd="0" presId="urn:microsoft.com/office/officeart/2005/8/layout/chevron1"/>
    <dgm:cxn modelId="{F4E49139-5CB8-43F2-8C4D-766D46B1F3DB}" type="presParOf" srcId="{9A10DE9B-36E3-49F6-9012-AA6E26738AD4}" destId="{EA9CFFD4-0584-4693-B50C-F893D04DBE97}" srcOrd="1" destOrd="0" presId="urn:microsoft.com/office/officeart/2005/8/layout/chevron1"/>
    <dgm:cxn modelId="{A99E9A73-1960-427E-9B1E-06F15622DB38}" type="presParOf" srcId="{9A10DE9B-36E3-49F6-9012-AA6E26738AD4}" destId="{22E8BE1A-9D28-413C-9A09-8636FD5D6E8B}" srcOrd="2" destOrd="0" presId="urn:microsoft.com/office/officeart/2005/8/layout/chevron1"/>
    <dgm:cxn modelId="{13E11250-BE43-42B3-AA77-14B4EDE04829}" type="presParOf" srcId="{9A10DE9B-36E3-49F6-9012-AA6E26738AD4}" destId="{3ED5751F-C79C-46A5-8976-211680536B63}" srcOrd="3" destOrd="0" presId="urn:microsoft.com/office/officeart/2005/8/layout/chevron1"/>
    <dgm:cxn modelId="{1A08022B-9D97-49B2-AEFA-69C537642F69}" type="presParOf" srcId="{9A10DE9B-36E3-49F6-9012-AA6E26738AD4}" destId="{BB6CD4F3-8802-4FF0-A078-DE4E5E120A4A}" srcOrd="4" destOrd="0" presId="urn:microsoft.com/office/officeart/2005/8/layout/chevron1"/>
    <dgm:cxn modelId="{B9FEE3E8-B5D5-4BDE-8D08-59E2D6EF4B2A}" type="presParOf" srcId="{9A10DE9B-36E3-49F6-9012-AA6E26738AD4}" destId="{FFF1229B-A23B-412F-881D-2949DA426328}" srcOrd="5" destOrd="0" presId="urn:microsoft.com/office/officeart/2005/8/layout/chevron1"/>
    <dgm:cxn modelId="{82052BBF-6057-4078-A4DD-A3DD0B26A32D}" type="presParOf" srcId="{9A10DE9B-36E3-49F6-9012-AA6E26738AD4}" destId="{C8507421-0692-448E-904B-02AAF7CA6864}" srcOrd="6" destOrd="0" presId="urn:microsoft.com/office/officeart/2005/8/layout/chevron1"/>
    <dgm:cxn modelId="{719504FE-66C6-4574-AAFA-CC38742DF10D}" type="presParOf" srcId="{9A10DE9B-36E3-49F6-9012-AA6E26738AD4}" destId="{8E7D21A0-2CA5-44C3-947D-C7D247015E92}" srcOrd="7" destOrd="0" presId="urn:microsoft.com/office/officeart/2005/8/layout/chevron1"/>
    <dgm:cxn modelId="{7542D7CA-C193-4E4F-89D6-7CCE8EFD6E53}" type="presParOf" srcId="{9A10DE9B-36E3-49F6-9012-AA6E26738AD4}" destId="{55501F7E-CE71-4F0E-8987-5CA83AAFDAA1}" srcOrd="8" destOrd="0" presId="urn:microsoft.com/office/officeart/2005/8/layout/chevron1"/>
    <dgm:cxn modelId="{0F401323-51B6-4DBC-9784-A0EE9DAC9943}" type="presParOf" srcId="{9A10DE9B-36E3-49F6-9012-AA6E26738AD4}" destId="{72EB01B2-3656-4BD6-9AB1-F413E3A8A92C}" srcOrd="9" destOrd="0" presId="urn:microsoft.com/office/officeart/2005/8/layout/chevron1"/>
    <dgm:cxn modelId="{DC4E1F1D-395B-4C85-A2F2-118DB0111749}"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1A16208F-0BB1-4433-8E26-96A8CF463C0A}" type="presOf" srcId="{EC1C03D6-CE6E-414D-89B7-9DEF5E6D6BD6}" destId="{22E8BE1A-9D28-413C-9A09-8636FD5D6E8B}" srcOrd="0" destOrd="0" presId="urn:microsoft.com/office/officeart/2005/8/layout/chevron1"/>
    <dgm:cxn modelId="{6EC44396-FB9C-4BE7-9F98-1CEB07A934FF}" type="presOf" srcId="{FB1F8ED9-BD3D-47C1-A352-6E80C37E69D5}" destId="{9A10DE9B-36E3-49F6-9012-AA6E26738AD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33E4C69F-9A18-491B-87C7-EA1E4664F2B9}" type="presOf" srcId="{FED9B4AF-D2B3-48E2-84C0-5E2EDEF1A90D}" destId="{55501F7E-CE71-4F0E-8987-5CA83AAFDAA1}" srcOrd="0" destOrd="0" presId="urn:microsoft.com/office/officeart/2005/8/layout/chevron1"/>
    <dgm:cxn modelId="{13A13A15-09C2-4C63-B5AA-441FE7179A9A}" type="presOf" srcId="{78F56ECA-90FF-40DA-BCAB-38CF3823CD3B}" destId="{CE4E38F6-FB75-4B3B-A01C-63A95B506D38}" srcOrd="0" destOrd="0" presId="urn:microsoft.com/office/officeart/2005/8/layout/chevron1"/>
    <dgm:cxn modelId="{E5EB44B3-E00E-4003-A2C0-8C81668713C8}" type="presOf" srcId="{71504ECF-E427-4153-B438-3BEECD846B8A}" destId="{C8507421-0692-448E-904B-02AAF7CA686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8EEB8583-09C7-4106-A339-5453D621C6C0}"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EE4A8664-A4CC-4186-8720-656A2FFF2DFF}" type="presOf" srcId="{F60E1271-02FB-46D4-874C-D899DB11EDB5}" destId="{BB6CD4F3-8802-4FF0-A078-DE4E5E120A4A}"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9827A9F1-40BD-44F1-99E3-EBAE2667840C}" type="presParOf" srcId="{9A10DE9B-36E3-49F6-9012-AA6E26738AD4}" destId="{CE4E38F6-FB75-4B3B-A01C-63A95B506D38}" srcOrd="0" destOrd="0" presId="urn:microsoft.com/office/officeart/2005/8/layout/chevron1"/>
    <dgm:cxn modelId="{2D59214D-ED05-4E10-A969-F04BFD5B3180}" type="presParOf" srcId="{9A10DE9B-36E3-49F6-9012-AA6E26738AD4}" destId="{EA9CFFD4-0584-4693-B50C-F893D04DBE97}" srcOrd="1" destOrd="0" presId="urn:microsoft.com/office/officeart/2005/8/layout/chevron1"/>
    <dgm:cxn modelId="{334CD574-3DE5-4E62-9358-29B6C3473A29}" type="presParOf" srcId="{9A10DE9B-36E3-49F6-9012-AA6E26738AD4}" destId="{22E8BE1A-9D28-413C-9A09-8636FD5D6E8B}" srcOrd="2" destOrd="0" presId="urn:microsoft.com/office/officeart/2005/8/layout/chevron1"/>
    <dgm:cxn modelId="{68A4D176-7E25-4014-9860-62C80DD6987E}" type="presParOf" srcId="{9A10DE9B-36E3-49F6-9012-AA6E26738AD4}" destId="{3ED5751F-C79C-46A5-8976-211680536B63}" srcOrd="3" destOrd="0" presId="urn:microsoft.com/office/officeart/2005/8/layout/chevron1"/>
    <dgm:cxn modelId="{7A664A2A-628E-423A-9B46-E2539D924CF3}" type="presParOf" srcId="{9A10DE9B-36E3-49F6-9012-AA6E26738AD4}" destId="{BB6CD4F3-8802-4FF0-A078-DE4E5E120A4A}" srcOrd="4" destOrd="0" presId="urn:microsoft.com/office/officeart/2005/8/layout/chevron1"/>
    <dgm:cxn modelId="{F304A422-F11F-4869-A0BD-89FA50A43AF6}" type="presParOf" srcId="{9A10DE9B-36E3-49F6-9012-AA6E26738AD4}" destId="{FFF1229B-A23B-412F-881D-2949DA426328}" srcOrd="5" destOrd="0" presId="urn:microsoft.com/office/officeart/2005/8/layout/chevron1"/>
    <dgm:cxn modelId="{77478A1C-3556-4F35-B733-F2229F6CA617}" type="presParOf" srcId="{9A10DE9B-36E3-49F6-9012-AA6E26738AD4}" destId="{C8507421-0692-448E-904B-02AAF7CA6864}" srcOrd="6" destOrd="0" presId="urn:microsoft.com/office/officeart/2005/8/layout/chevron1"/>
    <dgm:cxn modelId="{A2693DCB-22ED-4901-9C51-C5B880B3F801}" type="presParOf" srcId="{9A10DE9B-36E3-49F6-9012-AA6E26738AD4}" destId="{8E7D21A0-2CA5-44C3-947D-C7D247015E92}" srcOrd="7" destOrd="0" presId="urn:microsoft.com/office/officeart/2005/8/layout/chevron1"/>
    <dgm:cxn modelId="{CA645EC0-288A-45F2-8727-7B48C1AC05BA}" type="presParOf" srcId="{9A10DE9B-36E3-49F6-9012-AA6E26738AD4}" destId="{55501F7E-CE71-4F0E-8987-5CA83AAFDAA1}" srcOrd="8" destOrd="0" presId="urn:microsoft.com/office/officeart/2005/8/layout/chevron1"/>
    <dgm:cxn modelId="{05512F83-164C-4902-8AFD-9C4BE9371AB3}" type="presParOf" srcId="{9A10DE9B-36E3-49F6-9012-AA6E26738AD4}" destId="{72EB01B2-3656-4BD6-9AB1-F413E3A8A92C}" srcOrd="9" destOrd="0" presId="urn:microsoft.com/office/officeart/2005/8/layout/chevron1"/>
    <dgm:cxn modelId="{0A525140-F4E8-4472-9F4F-9955A6BDA7D7}"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Introduction</a:t>
          </a:r>
          <a:endParaRPr lang="en-US" sz="1400" b="1" kern="1200" noProof="0" dirty="0">
            <a:solidFill>
              <a:schemeClr val="bg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Introduction</a:t>
          </a:r>
          <a:endParaRPr lang="en-US" sz="1400" b="1" kern="1200" noProof="0" dirty="0">
            <a:solidFill>
              <a:schemeClr val="bg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0.40538</cdr:x>
      <cdr:y>0.23434</cdr:y>
    </cdr:from>
    <cdr:to>
      <cdr:x>0.69785</cdr:x>
      <cdr:y>0.89697</cdr:y>
    </cdr:to>
    <cdr:grpSp>
      <cdr:nvGrpSpPr>
        <cdr:cNvPr id="8" name="Grupo 7"/>
        <cdr:cNvGrpSpPr/>
      </cdr:nvGrpSpPr>
      <cdr:grpSpPr>
        <a:xfrm xmlns:a="http://schemas.openxmlformats.org/drawingml/2006/main">
          <a:off x="3794083" y="1167382"/>
          <a:ext cx="2737321" cy="3300941"/>
          <a:chOff x="3590925" y="1104900"/>
          <a:chExt cx="2590800" cy="3124200"/>
        </a:xfrm>
      </cdr:grpSpPr>
      <cdr:sp macro="" textlink="">
        <cdr:nvSpPr>
          <cdr:cNvPr id="3" name="Elipse 2"/>
          <cdr:cNvSpPr/>
        </cdr:nvSpPr>
        <cdr:spPr>
          <a:xfrm xmlns:a="http://schemas.openxmlformats.org/drawingml/2006/main">
            <a:off x="5038725" y="1943100"/>
            <a:ext cx="914400" cy="2286000"/>
          </a:xfrm>
          <a:prstGeom xmlns:a="http://schemas.openxmlformats.org/drawingml/2006/main" prst="ellipse">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sp macro="" textlink="">
        <cdr:nvSpPr>
          <cdr:cNvPr id="4" name="CaixaDeTexto 3"/>
          <cdr:cNvSpPr txBox="1"/>
        </cdr:nvSpPr>
        <cdr:spPr>
          <a:xfrm xmlns:a="http://schemas.openxmlformats.org/drawingml/2006/main">
            <a:off x="3590925" y="1104900"/>
            <a:ext cx="2590800" cy="3810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pt-BR" sz="1600" dirty="0" err="1" smtClean="0"/>
              <a:t>Drupal</a:t>
            </a:r>
            <a:r>
              <a:rPr lang="pt-BR" sz="1600" dirty="0" smtClean="0"/>
              <a:t> </a:t>
            </a:r>
            <a:r>
              <a:rPr lang="pt-BR" sz="1600" dirty="0" err="1" smtClean="0"/>
              <a:t>and</a:t>
            </a:r>
            <a:r>
              <a:rPr lang="pt-BR" sz="1600" dirty="0" smtClean="0"/>
              <a:t> </a:t>
            </a:r>
            <a:r>
              <a:rPr lang="pt-BR" sz="1600" dirty="0" err="1" smtClean="0"/>
              <a:t>Gitorious</a:t>
            </a:r>
            <a:r>
              <a:rPr lang="pt-BR" sz="1600" dirty="0" smtClean="0"/>
              <a:t> servers</a:t>
            </a:r>
            <a:endParaRPr lang="pt-BR" sz="1600" dirty="0"/>
          </a:p>
        </cdr:txBody>
      </cdr:sp>
      <cdr:cxnSp macro="">
        <cdr:nvCxnSpPr>
          <cdr:cNvPr id="6" name="Conector de seta reta 5"/>
          <cdr:cNvCxnSpPr/>
        </cdr:nvCxnSpPr>
        <cdr:spPr>
          <a:xfrm xmlns:a="http://schemas.openxmlformats.org/drawingml/2006/main">
            <a:off x="4886325" y="1485900"/>
            <a:ext cx="381000" cy="457200"/>
          </a:xfrm>
          <a:prstGeom xmlns:a="http://schemas.openxmlformats.org/drawingml/2006/main" prst="straightConnector1">
            <a:avLst/>
          </a:prstGeom>
          <a:ln xmlns:a="http://schemas.openxmlformats.org/drawingml/2006/main" w="28575">
            <a:solidFill>
              <a:schemeClr val="tx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grpSp>
  </cdr:relSizeAnchor>
  <cdr:relSizeAnchor xmlns:cdr="http://schemas.openxmlformats.org/drawingml/2006/chartDrawing">
    <cdr:from>
      <cdr:x>0.16185</cdr:x>
      <cdr:y>0.93308</cdr:y>
    </cdr:from>
    <cdr:to>
      <cdr:x>0.35724</cdr:x>
      <cdr:y>0.99426</cdr:y>
    </cdr:to>
    <cdr:sp macro="" textlink="">
      <cdr:nvSpPr>
        <cdr:cNvPr id="2" name="Retângulo 1"/>
        <cdr:cNvSpPr/>
      </cdr:nvSpPr>
      <cdr:spPr>
        <a:xfrm xmlns:a="http://schemas.openxmlformats.org/drawingml/2006/main">
          <a:off x="1514764" y="4648200"/>
          <a:ext cx="1828800" cy="304800"/>
        </a:xfrm>
        <a:prstGeom xmlns:a="http://schemas.openxmlformats.org/drawingml/2006/main" prst="rect">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relSizeAnchor>
</c:userShapes>
</file>

<file path=ppt/drawings/drawing2.xml><?xml version="1.0" encoding="utf-8"?>
<c:userShapes xmlns:c="http://schemas.openxmlformats.org/drawingml/2006/chart">
  <cdr:relSizeAnchor xmlns:cdr="http://schemas.openxmlformats.org/drawingml/2006/chartDrawing">
    <cdr:from>
      <cdr:x>0.61778</cdr:x>
      <cdr:y>0.93308</cdr:y>
    </cdr:from>
    <cdr:to>
      <cdr:x>0.74804</cdr:x>
      <cdr:y>0.99426</cdr:y>
    </cdr:to>
    <cdr:sp macro="" textlink="">
      <cdr:nvSpPr>
        <cdr:cNvPr id="2" name="Retângulo 1"/>
        <cdr:cNvSpPr/>
      </cdr:nvSpPr>
      <cdr:spPr>
        <a:xfrm xmlns:a="http://schemas.openxmlformats.org/drawingml/2006/main">
          <a:off x="5781964" y="4648200"/>
          <a:ext cx="1219200" cy="304773"/>
        </a:xfrm>
        <a:prstGeom xmlns:a="http://schemas.openxmlformats.org/drawingml/2006/main" prst="rect">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relSizeAnchor>
</c:userShapes>
</file>

<file path=ppt/drawings/drawing3.xml><?xml version="1.0" encoding="utf-8"?>
<c:userShapes xmlns:c="http://schemas.openxmlformats.org/drawingml/2006/chart">
  <cdr:relSizeAnchor xmlns:cdr="http://schemas.openxmlformats.org/drawingml/2006/chartDrawing">
    <cdr:from>
      <cdr:x>0.74805</cdr:x>
      <cdr:y>0.93308</cdr:y>
    </cdr:from>
    <cdr:to>
      <cdr:x>0.84574</cdr:x>
      <cdr:y>0.99426</cdr:y>
    </cdr:to>
    <cdr:sp macro="" textlink="">
      <cdr:nvSpPr>
        <cdr:cNvPr id="2" name="Retângulo 1"/>
        <cdr:cNvSpPr/>
      </cdr:nvSpPr>
      <cdr:spPr>
        <a:xfrm xmlns:a="http://schemas.openxmlformats.org/drawingml/2006/main">
          <a:off x="7001250" y="4648200"/>
          <a:ext cx="914314" cy="304773"/>
        </a:xfrm>
        <a:prstGeom xmlns:a="http://schemas.openxmlformats.org/drawingml/2006/main" prst="rect">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relSizeAnchor>
  <cdr:relSizeAnchor xmlns:cdr="http://schemas.openxmlformats.org/drawingml/2006/chartDrawing">
    <cdr:from>
      <cdr:x>0.35724</cdr:x>
      <cdr:y>0.93308</cdr:y>
    </cdr:from>
    <cdr:to>
      <cdr:x>0.61778</cdr:x>
      <cdr:y>0.99426</cdr:y>
    </cdr:to>
    <cdr:sp macro="" textlink="">
      <cdr:nvSpPr>
        <cdr:cNvPr id="3" name="Retângulo 2"/>
        <cdr:cNvSpPr/>
      </cdr:nvSpPr>
      <cdr:spPr>
        <a:xfrm xmlns:a="http://schemas.openxmlformats.org/drawingml/2006/main">
          <a:off x="3343564" y="4648200"/>
          <a:ext cx="2438400" cy="304773"/>
        </a:xfrm>
        <a:prstGeom xmlns:a="http://schemas.openxmlformats.org/drawingml/2006/main" prst="rect">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CB9F7DF-78E5-416E-9CFC-6444109AD54B}" type="datetimeFigureOut">
              <a:rPr lang="pt-BR" smtClean="0"/>
              <a:pPr/>
              <a:t>31/01/2015</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526768D-756A-4A93-AFB3-3AF6428EC1FC}" type="slidenum">
              <a:rPr lang="pt-BR" smtClean="0"/>
              <a:pPr/>
              <a:t>‹nº›</a:t>
            </a:fld>
            <a:endParaRPr lang="pt-BR"/>
          </a:p>
        </p:txBody>
      </p:sp>
    </p:spTree>
    <p:extLst>
      <p:ext uri="{BB962C8B-B14F-4D97-AF65-F5344CB8AC3E}">
        <p14:creationId xmlns:p14="http://schemas.microsoft.com/office/powerpoint/2010/main" val="3451275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6526768D-756A-4A93-AFB3-3AF6428EC1FC}" type="slidenum">
              <a:rPr lang="pt-BR" smtClean="0"/>
              <a:pPr/>
              <a:t>1</a:t>
            </a:fld>
            <a:endParaRPr lang="pt-BR"/>
          </a:p>
        </p:txBody>
      </p:sp>
    </p:spTree>
    <p:extLst>
      <p:ext uri="{BB962C8B-B14F-4D97-AF65-F5344CB8AC3E}">
        <p14:creationId xmlns:p14="http://schemas.microsoft.com/office/powerpoint/2010/main" val="2547842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Physical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distance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Time zone </a:t>
            </a:r>
            <a:r>
              <a:rPr lang="pt-BR" sz="1200" b="0" i="0" u="none" strike="noStrike" kern="1200" baseline="0" dirty="0" err="1" smtClean="0">
                <a:solidFill>
                  <a:schemeClr val="tx1"/>
                </a:solidFill>
                <a:latin typeface="+mn-lt"/>
                <a:ea typeface="+mn-ea"/>
                <a:cs typeface="+mn-cs"/>
              </a:rPr>
              <a:t>disparity</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Domain expertise</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Architecture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a:t>
            </a:r>
            <a:r>
              <a:rPr lang="pt-BR" sz="1200" b="0" i="0" u="none" strike="noStrike" kern="1200" baseline="0" dirty="0" err="1" smtClean="0">
                <a:solidFill>
                  <a:schemeClr val="tx1"/>
                </a:solidFill>
                <a:latin typeface="+mn-lt"/>
                <a:ea typeface="+mn-ea"/>
                <a:cs typeface="+mn-cs"/>
              </a:rPr>
              <a:t>integration</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conf. </a:t>
            </a:r>
            <a:r>
              <a:rPr lang="pt-BR" sz="1200" b="0" i="0" u="none" strike="noStrike" kern="1200" baseline="0" dirty="0" err="1" smtClean="0">
                <a:solidFill>
                  <a:schemeClr val="tx1"/>
                </a:solidFill>
                <a:latin typeface="+mn-lt"/>
                <a:ea typeface="+mn-ea"/>
                <a:cs typeface="+mn-cs"/>
              </a:rPr>
              <a:t>mngt</a:t>
            </a:r>
            <a:r>
              <a:rPr lang="pt-BR" sz="1200" b="0" i="0" u="none" strike="noStrike" kern="1200" baseline="0" dirty="0" smtClean="0">
                <a:solidFill>
                  <a:schemeClr val="tx1"/>
                </a:solidFill>
                <a:latin typeface="+mn-lt"/>
                <a:ea typeface="+mn-ea"/>
                <a:cs typeface="+mn-cs"/>
              </a:rPr>
              <a:t>.</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Vendor</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support</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Governmental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issues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Development</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process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Local </a:t>
            </a:r>
            <a:r>
              <a:rPr lang="pt-BR" sz="1200" b="0" i="0" u="none" strike="noStrike" kern="1200" baseline="0" dirty="0" err="1" smtClean="0">
                <a:solidFill>
                  <a:schemeClr val="tx1"/>
                </a:solidFill>
                <a:latin typeface="+mn-lt"/>
                <a:ea typeface="+mn-ea"/>
                <a:cs typeface="+mn-cs"/>
              </a:rPr>
              <a:t>impression</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of</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remote</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terms</a:t>
            </a:r>
            <a:endParaRPr lang="en-US" b="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11</a:t>
            </a:fld>
            <a:endParaRPr lang="pt-BR"/>
          </a:p>
        </p:txBody>
      </p:sp>
    </p:spTree>
    <p:extLst>
      <p:ext uri="{BB962C8B-B14F-4D97-AF65-F5344CB8AC3E}">
        <p14:creationId xmlns:p14="http://schemas.microsoft.com/office/powerpoint/2010/main" val="2082695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12</a:t>
            </a:fld>
            <a:endParaRPr lang="pt-BR"/>
          </a:p>
        </p:txBody>
      </p:sp>
    </p:spTree>
    <p:extLst>
      <p:ext uri="{BB962C8B-B14F-4D97-AF65-F5344CB8AC3E}">
        <p14:creationId xmlns:p14="http://schemas.microsoft.com/office/powerpoint/2010/main" val="35416860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13</a:t>
            </a:fld>
            <a:endParaRPr lang="pt-BR"/>
          </a:p>
        </p:txBody>
      </p:sp>
    </p:spTree>
    <p:extLst>
      <p:ext uri="{BB962C8B-B14F-4D97-AF65-F5344CB8AC3E}">
        <p14:creationId xmlns:p14="http://schemas.microsoft.com/office/powerpoint/2010/main" val="256339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Proliferação</a:t>
            </a:r>
            <a:r>
              <a:rPr lang="en-US" dirty="0" smtClean="0"/>
              <a:t> de </a:t>
            </a:r>
            <a:r>
              <a:rPr lang="en-US" dirty="0" err="1" smtClean="0"/>
              <a:t>ramos</a:t>
            </a:r>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14</a:t>
            </a:fld>
            <a:endParaRPr lang="pt-BR"/>
          </a:p>
        </p:txBody>
      </p:sp>
    </p:spTree>
    <p:extLst>
      <p:ext uri="{BB962C8B-B14F-4D97-AF65-F5344CB8AC3E}">
        <p14:creationId xmlns:p14="http://schemas.microsoft.com/office/powerpoint/2010/main" val="3108093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15</a:t>
            </a:fld>
            <a:endParaRPr lang="pt-BR"/>
          </a:p>
        </p:txBody>
      </p:sp>
    </p:spTree>
    <p:extLst>
      <p:ext uri="{BB962C8B-B14F-4D97-AF65-F5344CB8AC3E}">
        <p14:creationId xmlns:p14="http://schemas.microsoft.com/office/powerpoint/2010/main" val="36495233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16</a:t>
            </a:fld>
            <a:endParaRPr lang="pt-BR"/>
          </a:p>
        </p:txBody>
      </p:sp>
    </p:spTree>
    <p:extLst>
      <p:ext uri="{BB962C8B-B14F-4D97-AF65-F5344CB8AC3E}">
        <p14:creationId xmlns:p14="http://schemas.microsoft.com/office/powerpoint/2010/main" val="3869731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17</a:t>
            </a:fld>
            <a:endParaRPr lang="pt-BR"/>
          </a:p>
        </p:txBody>
      </p:sp>
    </p:spTree>
    <p:extLst>
      <p:ext uri="{BB962C8B-B14F-4D97-AF65-F5344CB8AC3E}">
        <p14:creationId xmlns:p14="http://schemas.microsoft.com/office/powerpoint/2010/main" val="35847831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18</a:t>
            </a:fld>
            <a:endParaRPr lang="pt-BR"/>
          </a:p>
        </p:txBody>
      </p:sp>
    </p:spTree>
    <p:extLst>
      <p:ext uri="{BB962C8B-B14F-4D97-AF65-F5344CB8AC3E}">
        <p14:creationId xmlns:p14="http://schemas.microsoft.com/office/powerpoint/2010/main" val="28808973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19</a:t>
            </a:fld>
            <a:endParaRPr lang="pt-BR"/>
          </a:p>
        </p:txBody>
      </p:sp>
    </p:spTree>
    <p:extLst>
      <p:ext uri="{BB962C8B-B14F-4D97-AF65-F5344CB8AC3E}">
        <p14:creationId xmlns:p14="http://schemas.microsoft.com/office/powerpoint/2010/main" val="1611488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20</a:t>
            </a:fld>
            <a:endParaRPr lang="pt-BR"/>
          </a:p>
        </p:txBody>
      </p:sp>
    </p:spTree>
    <p:extLst>
      <p:ext uri="{BB962C8B-B14F-4D97-AF65-F5344CB8AC3E}">
        <p14:creationId xmlns:p14="http://schemas.microsoft.com/office/powerpoint/2010/main" val="978483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a:t>
            </a:fld>
            <a:endParaRPr lang="pt-BR"/>
          </a:p>
        </p:txBody>
      </p:sp>
    </p:spTree>
    <p:extLst>
      <p:ext uri="{BB962C8B-B14F-4D97-AF65-F5344CB8AC3E}">
        <p14:creationId xmlns:p14="http://schemas.microsoft.com/office/powerpoint/2010/main" val="4450992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21</a:t>
            </a:fld>
            <a:endParaRPr lang="pt-BR"/>
          </a:p>
        </p:txBody>
      </p:sp>
    </p:spTree>
    <p:extLst>
      <p:ext uri="{BB962C8B-B14F-4D97-AF65-F5344CB8AC3E}">
        <p14:creationId xmlns:p14="http://schemas.microsoft.com/office/powerpoint/2010/main" val="39598098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22</a:t>
            </a:fld>
            <a:endParaRPr lang="pt-BR"/>
          </a:p>
        </p:txBody>
      </p:sp>
    </p:spTree>
    <p:extLst>
      <p:ext uri="{BB962C8B-B14F-4D97-AF65-F5344CB8AC3E}">
        <p14:creationId xmlns:p14="http://schemas.microsoft.com/office/powerpoint/2010/main" val="94758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23</a:t>
            </a:fld>
            <a:endParaRPr lang="pt-BR"/>
          </a:p>
        </p:txBody>
      </p:sp>
    </p:spTree>
    <p:extLst>
      <p:ext uri="{BB962C8B-B14F-4D97-AF65-F5344CB8AC3E}">
        <p14:creationId xmlns:p14="http://schemas.microsoft.com/office/powerpoint/2010/main" val="42892506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24</a:t>
            </a:fld>
            <a:endParaRPr lang="pt-BR"/>
          </a:p>
        </p:txBody>
      </p:sp>
    </p:spTree>
    <p:extLst>
      <p:ext uri="{BB962C8B-B14F-4D97-AF65-F5344CB8AC3E}">
        <p14:creationId xmlns:p14="http://schemas.microsoft.com/office/powerpoint/2010/main" val="32092118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25</a:t>
            </a:fld>
            <a:endParaRPr lang="pt-BR"/>
          </a:p>
        </p:txBody>
      </p:sp>
    </p:spTree>
    <p:extLst>
      <p:ext uri="{BB962C8B-B14F-4D97-AF65-F5344CB8AC3E}">
        <p14:creationId xmlns:p14="http://schemas.microsoft.com/office/powerpoint/2010/main" val="32148418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26</a:t>
            </a:fld>
            <a:endParaRPr lang="pt-BR"/>
          </a:p>
        </p:txBody>
      </p:sp>
    </p:spTree>
    <p:extLst>
      <p:ext uri="{BB962C8B-B14F-4D97-AF65-F5344CB8AC3E}">
        <p14:creationId xmlns:p14="http://schemas.microsoft.com/office/powerpoint/2010/main" val="22185814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27</a:t>
            </a:fld>
            <a:endParaRPr lang="pt-BR"/>
          </a:p>
        </p:txBody>
      </p:sp>
    </p:spTree>
    <p:extLst>
      <p:ext uri="{BB962C8B-B14F-4D97-AF65-F5344CB8AC3E}">
        <p14:creationId xmlns:p14="http://schemas.microsoft.com/office/powerpoint/2010/main" val="15315690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28</a:t>
            </a:fld>
            <a:endParaRPr lang="pt-BR"/>
          </a:p>
        </p:txBody>
      </p:sp>
    </p:spTree>
    <p:extLst>
      <p:ext uri="{BB962C8B-B14F-4D97-AF65-F5344CB8AC3E}">
        <p14:creationId xmlns:p14="http://schemas.microsoft.com/office/powerpoint/2010/main" val="6539211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JUNG: Java Universal</a:t>
            </a:r>
            <a:r>
              <a:rPr lang="pt-BR" baseline="0" dirty="0" smtClean="0"/>
              <a:t>  Network/</a:t>
            </a:r>
            <a:r>
              <a:rPr lang="pt-BR" baseline="0" dirty="0" err="1" smtClean="0"/>
              <a:t>Graph</a:t>
            </a:r>
            <a:r>
              <a:rPr lang="pt-BR" baseline="0" dirty="0" smtClean="0"/>
              <a:t> Framework</a:t>
            </a:r>
            <a:endParaRPr lang="pt-BR" dirty="0"/>
          </a:p>
        </p:txBody>
      </p:sp>
      <p:sp>
        <p:nvSpPr>
          <p:cNvPr id="4" name="Espaço Reservado para Número de Slide 3"/>
          <p:cNvSpPr>
            <a:spLocks noGrp="1"/>
          </p:cNvSpPr>
          <p:nvPr>
            <p:ph type="sldNum" sz="quarter" idx="10"/>
          </p:nvPr>
        </p:nvSpPr>
        <p:spPr/>
        <p:txBody>
          <a:bodyPr/>
          <a:lstStyle/>
          <a:p>
            <a:fld id="{6526768D-756A-4A93-AFB3-3AF6428EC1FC}" type="slidenum">
              <a:rPr lang="pt-BR" smtClean="0"/>
              <a:pPr/>
              <a:t>29</a:t>
            </a:fld>
            <a:endParaRPr lang="pt-BR"/>
          </a:p>
        </p:txBody>
      </p:sp>
    </p:spTree>
    <p:extLst>
      <p:ext uri="{BB962C8B-B14F-4D97-AF65-F5344CB8AC3E}">
        <p14:creationId xmlns:p14="http://schemas.microsoft.com/office/powerpoint/2010/main" val="38699692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30</a:t>
            </a:fld>
            <a:endParaRPr lang="pt-BR"/>
          </a:p>
        </p:txBody>
      </p:sp>
    </p:spTree>
    <p:extLst>
      <p:ext uri="{BB962C8B-B14F-4D97-AF65-F5344CB8AC3E}">
        <p14:creationId xmlns:p14="http://schemas.microsoft.com/office/powerpoint/2010/main" val="773720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a:t>
            </a:fld>
            <a:endParaRPr lang="pt-BR"/>
          </a:p>
        </p:txBody>
      </p:sp>
    </p:spTree>
    <p:extLst>
      <p:ext uri="{BB962C8B-B14F-4D97-AF65-F5344CB8AC3E}">
        <p14:creationId xmlns:p14="http://schemas.microsoft.com/office/powerpoint/2010/main" val="38038737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46</a:t>
            </a:fld>
            <a:endParaRPr lang="pt-BR"/>
          </a:p>
        </p:txBody>
      </p:sp>
    </p:spTree>
    <p:extLst>
      <p:ext uri="{BB962C8B-B14F-4D97-AF65-F5344CB8AC3E}">
        <p14:creationId xmlns:p14="http://schemas.microsoft.com/office/powerpoint/2010/main" val="7134940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47</a:t>
            </a:fld>
            <a:endParaRPr lang="pt-BR"/>
          </a:p>
        </p:txBody>
      </p:sp>
    </p:spTree>
    <p:extLst>
      <p:ext uri="{BB962C8B-B14F-4D97-AF65-F5344CB8AC3E}">
        <p14:creationId xmlns:p14="http://schemas.microsoft.com/office/powerpoint/2010/main" val="10004429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48</a:t>
            </a:fld>
            <a:endParaRPr lang="pt-BR"/>
          </a:p>
        </p:txBody>
      </p:sp>
    </p:spTree>
    <p:extLst>
      <p:ext uri="{BB962C8B-B14F-4D97-AF65-F5344CB8AC3E}">
        <p14:creationId xmlns:p14="http://schemas.microsoft.com/office/powerpoint/2010/main" val="9763125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49</a:t>
            </a:fld>
            <a:endParaRPr lang="pt-BR"/>
          </a:p>
        </p:txBody>
      </p:sp>
    </p:spTree>
    <p:extLst>
      <p:ext uri="{BB962C8B-B14F-4D97-AF65-F5344CB8AC3E}">
        <p14:creationId xmlns:p14="http://schemas.microsoft.com/office/powerpoint/2010/main" val="20450166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50</a:t>
            </a:fld>
            <a:endParaRPr lang="pt-BR"/>
          </a:p>
        </p:txBody>
      </p:sp>
    </p:spTree>
    <p:extLst>
      <p:ext uri="{BB962C8B-B14F-4D97-AF65-F5344CB8AC3E}">
        <p14:creationId xmlns:p14="http://schemas.microsoft.com/office/powerpoint/2010/main" val="26166216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51</a:t>
            </a:fld>
            <a:endParaRPr lang="pt-BR"/>
          </a:p>
        </p:txBody>
      </p:sp>
    </p:spTree>
    <p:extLst>
      <p:ext uri="{BB962C8B-B14F-4D97-AF65-F5344CB8AC3E}">
        <p14:creationId xmlns:p14="http://schemas.microsoft.com/office/powerpoint/2010/main" val="38369670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52</a:t>
            </a:fld>
            <a:endParaRPr lang="pt-BR"/>
          </a:p>
        </p:txBody>
      </p:sp>
    </p:spTree>
    <p:extLst>
      <p:ext uri="{BB962C8B-B14F-4D97-AF65-F5344CB8AC3E}">
        <p14:creationId xmlns:p14="http://schemas.microsoft.com/office/powerpoint/2010/main" val="3150160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53</a:t>
            </a:fld>
            <a:endParaRPr lang="pt-BR"/>
          </a:p>
        </p:txBody>
      </p:sp>
    </p:spTree>
    <p:extLst>
      <p:ext uri="{BB962C8B-B14F-4D97-AF65-F5344CB8AC3E}">
        <p14:creationId xmlns:p14="http://schemas.microsoft.com/office/powerpoint/2010/main" val="7576565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55</a:t>
            </a:fld>
            <a:endParaRPr lang="pt-BR"/>
          </a:p>
        </p:txBody>
      </p:sp>
    </p:spTree>
    <p:extLst>
      <p:ext uri="{BB962C8B-B14F-4D97-AF65-F5344CB8AC3E}">
        <p14:creationId xmlns:p14="http://schemas.microsoft.com/office/powerpoint/2010/main" val="35959824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56</a:t>
            </a:fld>
            <a:endParaRPr lang="pt-BR"/>
          </a:p>
        </p:txBody>
      </p:sp>
    </p:spTree>
    <p:extLst>
      <p:ext uri="{BB962C8B-B14F-4D97-AF65-F5344CB8AC3E}">
        <p14:creationId xmlns:p14="http://schemas.microsoft.com/office/powerpoint/2010/main" val="983759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Physical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distance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Time zone </a:t>
            </a:r>
            <a:r>
              <a:rPr lang="pt-BR" sz="1200" b="0" i="0" u="none" strike="noStrike" kern="1200" baseline="0" dirty="0" err="1" smtClean="0">
                <a:solidFill>
                  <a:schemeClr val="tx1"/>
                </a:solidFill>
                <a:latin typeface="+mn-lt"/>
                <a:ea typeface="+mn-ea"/>
                <a:cs typeface="+mn-cs"/>
              </a:rPr>
              <a:t>disparity</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Domain expertise</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Architecture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a:t>
            </a:r>
            <a:r>
              <a:rPr lang="pt-BR" sz="1200" b="0" i="0" u="none" strike="noStrike" kern="1200" baseline="0" dirty="0" err="1" smtClean="0">
                <a:solidFill>
                  <a:schemeClr val="tx1"/>
                </a:solidFill>
                <a:latin typeface="+mn-lt"/>
                <a:ea typeface="+mn-ea"/>
                <a:cs typeface="+mn-cs"/>
              </a:rPr>
              <a:t>integration</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conf. </a:t>
            </a:r>
            <a:r>
              <a:rPr lang="pt-BR" sz="1200" b="0" i="0" u="none" strike="noStrike" kern="1200" baseline="0" dirty="0" err="1" smtClean="0">
                <a:solidFill>
                  <a:schemeClr val="tx1"/>
                </a:solidFill>
                <a:latin typeface="+mn-lt"/>
                <a:ea typeface="+mn-ea"/>
                <a:cs typeface="+mn-cs"/>
              </a:rPr>
              <a:t>mngt</a:t>
            </a:r>
            <a:r>
              <a:rPr lang="pt-BR" sz="1200" b="0" i="0" u="none" strike="noStrike" kern="1200" baseline="0" dirty="0" smtClean="0">
                <a:solidFill>
                  <a:schemeClr val="tx1"/>
                </a:solidFill>
                <a:latin typeface="+mn-lt"/>
                <a:ea typeface="+mn-ea"/>
                <a:cs typeface="+mn-cs"/>
              </a:rPr>
              <a:t>.</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Vendor</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support</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Governmental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issues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Development</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process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Local </a:t>
            </a:r>
            <a:r>
              <a:rPr lang="pt-BR" sz="1200" b="0" i="0" u="none" strike="noStrike" kern="1200" baseline="0" dirty="0" err="1" smtClean="0">
                <a:solidFill>
                  <a:schemeClr val="tx1"/>
                </a:solidFill>
                <a:latin typeface="+mn-lt"/>
                <a:ea typeface="+mn-ea"/>
                <a:cs typeface="+mn-cs"/>
              </a:rPr>
              <a:t>impression</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of</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remote</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terms</a:t>
            </a:r>
            <a:endParaRPr lang="en-US" b="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a:t>
            </a:fld>
            <a:endParaRPr lang="pt-BR"/>
          </a:p>
        </p:txBody>
      </p:sp>
    </p:spTree>
    <p:extLst>
      <p:ext uri="{BB962C8B-B14F-4D97-AF65-F5344CB8AC3E}">
        <p14:creationId xmlns:p14="http://schemas.microsoft.com/office/powerpoint/2010/main" val="17832337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57</a:t>
            </a:fld>
            <a:endParaRPr lang="pt-BR"/>
          </a:p>
        </p:txBody>
      </p:sp>
    </p:spTree>
    <p:extLst>
      <p:ext uri="{BB962C8B-B14F-4D97-AF65-F5344CB8AC3E}">
        <p14:creationId xmlns:p14="http://schemas.microsoft.com/office/powerpoint/2010/main" val="22816098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58</a:t>
            </a:fld>
            <a:endParaRPr lang="pt-BR"/>
          </a:p>
        </p:txBody>
      </p:sp>
    </p:spTree>
    <p:extLst>
      <p:ext uri="{BB962C8B-B14F-4D97-AF65-F5344CB8AC3E}">
        <p14:creationId xmlns:p14="http://schemas.microsoft.com/office/powerpoint/2010/main" val="9110945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59</a:t>
            </a:fld>
            <a:endParaRPr lang="pt-BR"/>
          </a:p>
        </p:txBody>
      </p:sp>
    </p:spTree>
    <p:extLst>
      <p:ext uri="{BB962C8B-B14F-4D97-AF65-F5344CB8AC3E}">
        <p14:creationId xmlns:p14="http://schemas.microsoft.com/office/powerpoint/2010/main" val="3222665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Physical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distance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Time zone </a:t>
            </a:r>
            <a:r>
              <a:rPr lang="pt-BR" sz="1200" b="0" i="0" u="none" strike="noStrike" kern="1200" baseline="0" dirty="0" err="1" smtClean="0">
                <a:solidFill>
                  <a:schemeClr val="tx1"/>
                </a:solidFill>
                <a:latin typeface="+mn-lt"/>
                <a:ea typeface="+mn-ea"/>
                <a:cs typeface="+mn-cs"/>
              </a:rPr>
              <a:t>disparity</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Domain expertise</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Architecture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a:t>
            </a:r>
            <a:r>
              <a:rPr lang="pt-BR" sz="1200" b="0" i="0" u="none" strike="noStrike" kern="1200" baseline="0" dirty="0" err="1" smtClean="0">
                <a:solidFill>
                  <a:schemeClr val="tx1"/>
                </a:solidFill>
                <a:latin typeface="+mn-lt"/>
                <a:ea typeface="+mn-ea"/>
                <a:cs typeface="+mn-cs"/>
              </a:rPr>
              <a:t>integration</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conf. </a:t>
            </a:r>
            <a:r>
              <a:rPr lang="pt-BR" sz="1200" b="0" i="0" u="none" strike="noStrike" kern="1200" baseline="0" dirty="0" err="1" smtClean="0">
                <a:solidFill>
                  <a:schemeClr val="tx1"/>
                </a:solidFill>
                <a:latin typeface="+mn-lt"/>
                <a:ea typeface="+mn-ea"/>
                <a:cs typeface="+mn-cs"/>
              </a:rPr>
              <a:t>mngt</a:t>
            </a:r>
            <a:r>
              <a:rPr lang="pt-BR" sz="1200" b="0" i="0" u="none" strike="noStrike" kern="1200" baseline="0" dirty="0" smtClean="0">
                <a:solidFill>
                  <a:schemeClr val="tx1"/>
                </a:solidFill>
                <a:latin typeface="+mn-lt"/>
                <a:ea typeface="+mn-ea"/>
                <a:cs typeface="+mn-cs"/>
              </a:rPr>
              <a:t>.</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Vendor</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support</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Governmental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issues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Development</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process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Local </a:t>
            </a:r>
            <a:r>
              <a:rPr lang="pt-BR" sz="1200" b="0" i="0" u="none" strike="noStrike" kern="1200" baseline="0" dirty="0" err="1" smtClean="0">
                <a:solidFill>
                  <a:schemeClr val="tx1"/>
                </a:solidFill>
                <a:latin typeface="+mn-lt"/>
                <a:ea typeface="+mn-ea"/>
                <a:cs typeface="+mn-cs"/>
              </a:rPr>
              <a:t>impression</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of</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remote</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terms</a:t>
            </a:r>
            <a:endParaRPr lang="en-US" b="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6</a:t>
            </a:fld>
            <a:endParaRPr lang="pt-BR"/>
          </a:p>
        </p:txBody>
      </p:sp>
    </p:spTree>
    <p:extLst>
      <p:ext uri="{BB962C8B-B14F-4D97-AF65-F5344CB8AC3E}">
        <p14:creationId xmlns:p14="http://schemas.microsoft.com/office/powerpoint/2010/main" val="1932216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Physical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distance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Time zone </a:t>
            </a:r>
            <a:r>
              <a:rPr lang="pt-BR" sz="1200" b="0" i="0" u="none" strike="noStrike" kern="1200" baseline="0" dirty="0" err="1" smtClean="0">
                <a:solidFill>
                  <a:schemeClr val="tx1"/>
                </a:solidFill>
                <a:latin typeface="+mn-lt"/>
                <a:ea typeface="+mn-ea"/>
                <a:cs typeface="+mn-cs"/>
              </a:rPr>
              <a:t>disparity</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Domain expertise</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Architecture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a:t>
            </a:r>
            <a:r>
              <a:rPr lang="pt-BR" sz="1200" b="0" i="0" u="none" strike="noStrike" kern="1200" baseline="0" dirty="0" err="1" smtClean="0">
                <a:solidFill>
                  <a:schemeClr val="tx1"/>
                </a:solidFill>
                <a:latin typeface="+mn-lt"/>
                <a:ea typeface="+mn-ea"/>
                <a:cs typeface="+mn-cs"/>
              </a:rPr>
              <a:t>integration</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conf. </a:t>
            </a:r>
            <a:r>
              <a:rPr lang="pt-BR" sz="1200" b="0" i="0" u="none" strike="noStrike" kern="1200" baseline="0" dirty="0" err="1" smtClean="0">
                <a:solidFill>
                  <a:schemeClr val="tx1"/>
                </a:solidFill>
                <a:latin typeface="+mn-lt"/>
                <a:ea typeface="+mn-ea"/>
                <a:cs typeface="+mn-cs"/>
              </a:rPr>
              <a:t>mngt</a:t>
            </a:r>
            <a:r>
              <a:rPr lang="pt-BR" sz="1200" b="0" i="0" u="none" strike="noStrike" kern="1200" baseline="0" dirty="0" smtClean="0">
                <a:solidFill>
                  <a:schemeClr val="tx1"/>
                </a:solidFill>
                <a:latin typeface="+mn-lt"/>
                <a:ea typeface="+mn-ea"/>
                <a:cs typeface="+mn-cs"/>
              </a:rPr>
              <a:t>.</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Vendor</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support</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Governmental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issues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Development</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process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Local </a:t>
            </a:r>
            <a:r>
              <a:rPr lang="pt-BR" sz="1200" b="0" i="0" u="none" strike="noStrike" kern="1200" baseline="0" dirty="0" err="1" smtClean="0">
                <a:solidFill>
                  <a:schemeClr val="tx1"/>
                </a:solidFill>
                <a:latin typeface="+mn-lt"/>
                <a:ea typeface="+mn-ea"/>
                <a:cs typeface="+mn-cs"/>
              </a:rPr>
              <a:t>impression</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of</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remote</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terms</a:t>
            </a:r>
            <a:endParaRPr lang="en-US" b="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7</a:t>
            </a:fld>
            <a:endParaRPr lang="pt-BR"/>
          </a:p>
        </p:txBody>
      </p:sp>
    </p:spTree>
    <p:extLst>
      <p:ext uri="{BB962C8B-B14F-4D97-AF65-F5344CB8AC3E}">
        <p14:creationId xmlns:p14="http://schemas.microsoft.com/office/powerpoint/2010/main" val="2306855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Physical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distance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Time zone </a:t>
            </a:r>
            <a:r>
              <a:rPr lang="pt-BR" sz="1200" b="0" i="0" u="none" strike="noStrike" kern="1200" baseline="0" dirty="0" err="1" smtClean="0">
                <a:solidFill>
                  <a:schemeClr val="tx1"/>
                </a:solidFill>
                <a:latin typeface="+mn-lt"/>
                <a:ea typeface="+mn-ea"/>
                <a:cs typeface="+mn-cs"/>
              </a:rPr>
              <a:t>disparity</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Domain expertise</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Architecture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a:t>
            </a:r>
            <a:r>
              <a:rPr lang="pt-BR" sz="1200" b="0" i="0" u="none" strike="noStrike" kern="1200" baseline="0" dirty="0" err="1" smtClean="0">
                <a:solidFill>
                  <a:schemeClr val="tx1"/>
                </a:solidFill>
                <a:latin typeface="+mn-lt"/>
                <a:ea typeface="+mn-ea"/>
                <a:cs typeface="+mn-cs"/>
              </a:rPr>
              <a:t>integration</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conf. </a:t>
            </a:r>
            <a:r>
              <a:rPr lang="pt-BR" sz="1200" b="0" i="0" u="none" strike="noStrike" kern="1200" baseline="0" dirty="0" err="1" smtClean="0">
                <a:solidFill>
                  <a:schemeClr val="tx1"/>
                </a:solidFill>
                <a:latin typeface="+mn-lt"/>
                <a:ea typeface="+mn-ea"/>
                <a:cs typeface="+mn-cs"/>
              </a:rPr>
              <a:t>mngt</a:t>
            </a:r>
            <a:r>
              <a:rPr lang="pt-BR" sz="1200" b="0" i="0" u="none" strike="noStrike" kern="1200" baseline="0" dirty="0" smtClean="0">
                <a:solidFill>
                  <a:schemeClr val="tx1"/>
                </a:solidFill>
                <a:latin typeface="+mn-lt"/>
                <a:ea typeface="+mn-ea"/>
                <a:cs typeface="+mn-cs"/>
              </a:rPr>
              <a:t>.</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Vendor</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support</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Governmental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issues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Development</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process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Local </a:t>
            </a:r>
            <a:r>
              <a:rPr lang="pt-BR" sz="1200" b="0" i="0" u="none" strike="noStrike" kern="1200" baseline="0" dirty="0" err="1" smtClean="0">
                <a:solidFill>
                  <a:schemeClr val="tx1"/>
                </a:solidFill>
                <a:latin typeface="+mn-lt"/>
                <a:ea typeface="+mn-ea"/>
                <a:cs typeface="+mn-cs"/>
              </a:rPr>
              <a:t>impression</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of</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remote</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terms</a:t>
            </a:r>
            <a:endParaRPr lang="en-US" b="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8</a:t>
            </a:fld>
            <a:endParaRPr lang="pt-BR"/>
          </a:p>
        </p:txBody>
      </p:sp>
    </p:spTree>
    <p:extLst>
      <p:ext uri="{BB962C8B-B14F-4D97-AF65-F5344CB8AC3E}">
        <p14:creationId xmlns:p14="http://schemas.microsoft.com/office/powerpoint/2010/main" val="804406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Physical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distance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Time zone </a:t>
            </a:r>
            <a:r>
              <a:rPr lang="pt-BR" sz="1200" b="0" i="0" u="none" strike="noStrike" kern="1200" baseline="0" dirty="0" err="1" smtClean="0">
                <a:solidFill>
                  <a:schemeClr val="tx1"/>
                </a:solidFill>
                <a:latin typeface="+mn-lt"/>
                <a:ea typeface="+mn-ea"/>
                <a:cs typeface="+mn-cs"/>
              </a:rPr>
              <a:t>disparity</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Domain expertise</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Architecture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a:t>
            </a:r>
            <a:r>
              <a:rPr lang="pt-BR" sz="1200" b="0" i="0" u="none" strike="noStrike" kern="1200" baseline="0" dirty="0" err="1" smtClean="0">
                <a:solidFill>
                  <a:schemeClr val="tx1"/>
                </a:solidFill>
                <a:latin typeface="+mn-lt"/>
                <a:ea typeface="+mn-ea"/>
                <a:cs typeface="+mn-cs"/>
              </a:rPr>
              <a:t>integration</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conf. </a:t>
            </a:r>
            <a:r>
              <a:rPr lang="pt-BR" sz="1200" b="0" i="0" u="none" strike="noStrike" kern="1200" baseline="0" dirty="0" err="1" smtClean="0">
                <a:solidFill>
                  <a:schemeClr val="tx1"/>
                </a:solidFill>
                <a:latin typeface="+mn-lt"/>
                <a:ea typeface="+mn-ea"/>
                <a:cs typeface="+mn-cs"/>
              </a:rPr>
              <a:t>mngt</a:t>
            </a:r>
            <a:r>
              <a:rPr lang="pt-BR" sz="1200" b="0" i="0" u="none" strike="noStrike" kern="1200" baseline="0" dirty="0" smtClean="0">
                <a:solidFill>
                  <a:schemeClr val="tx1"/>
                </a:solidFill>
                <a:latin typeface="+mn-lt"/>
                <a:ea typeface="+mn-ea"/>
                <a:cs typeface="+mn-cs"/>
              </a:rPr>
              <a:t>.</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Vendor</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support</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Governmental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issues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Development</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process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Local </a:t>
            </a:r>
            <a:r>
              <a:rPr lang="pt-BR" sz="1200" b="0" i="0" u="none" strike="noStrike" kern="1200" baseline="0" dirty="0" err="1" smtClean="0">
                <a:solidFill>
                  <a:schemeClr val="tx1"/>
                </a:solidFill>
                <a:latin typeface="+mn-lt"/>
                <a:ea typeface="+mn-ea"/>
                <a:cs typeface="+mn-cs"/>
              </a:rPr>
              <a:t>impression</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of</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remote</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terms</a:t>
            </a:r>
            <a:endParaRPr lang="en-US" b="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9</a:t>
            </a:fld>
            <a:endParaRPr lang="pt-BR"/>
          </a:p>
        </p:txBody>
      </p:sp>
    </p:spTree>
    <p:extLst>
      <p:ext uri="{BB962C8B-B14F-4D97-AF65-F5344CB8AC3E}">
        <p14:creationId xmlns:p14="http://schemas.microsoft.com/office/powerpoint/2010/main" val="3928879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Physical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distance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Time zone </a:t>
            </a:r>
            <a:r>
              <a:rPr lang="pt-BR" sz="1200" b="0" i="0" u="none" strike="noStrike" kern="1200" baseline="0" dirty="0" err="1" smtClean="0">
                <a:solidFill>
                  <a:schemeClr val="tx1"/>
                </a:solidFill>
                <a:latin typeface="+mn-lt"/>
                <a:ea typeface="+mn-ea"/>
                <a:cs typeface="+mn-cs"/>
              </a:rPr>
              <a:t>disparity</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Domain expertise</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Architecture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a:t>
            </a:r>
            <a:r>
              <a:rPr lang="pt-BR" sz="1200" b="0" i="0" u="none" strike="noStrike" kern="1200" baseline="0" dirty="0" err="1" smtClean="0">
                <a:solidFill>
                  <a:schemeClr val="tx1"/>
                </a:solidFill>
                <a:latin typeface="+mn-lt"/>
                <a:ea typeface="+mn-ea"/>
                <a:cs typeface="+mn-cs"/>
              </a:rPr>
              <a:t>integration</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conf. </a:t>
            </a:r>
            <a:r>
              <a:rPr lang="pt-BR" sz="1200" b="0" i="0" u="none" strike="noStrike" kern="1200" baseline="0" dirty="0" err="1" smtClean="0">
                <a:solidFill>
                  <a:schemeClr val="tx1"/>
                </a:solidFill>
                <a:latin typeface="+mn-lt"/>
                <a:ea typeface="+mn-ea"/>
                <a:cs typeface="+mn-cs"/>
              </a:rPr>
              <a:t>mngt</a:t>
            </a:r>
            <a:r>
              <a:rPr lang="pt-BR" sz="1200" b="0" i="0" u="none" strike="noStrike" kern="1200" baseline="0" dirty="0" smtClean="0">
                <a:solidFill>
                  <a:schemeClr val="tx1"/>
                </a:solidFill>
                <a:latin typeface="+mn-lt"/>
                <a:ea typeface="+mn-ea"/>
                <a:cs typeface="+mn-cs"/>
              </a:rPr>
              <a:t>.</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Vendor</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support</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Governmental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issues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Development</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process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Local </a:t>
            </a:r>
            <a:r>
              <a:rPr lang="pt-BR" sz="1200" b="0" i="0" u="none" strike="noStrike" kern="1200" baseline="0" dirty="0" err="1" smtClean="0">
                <a:solidFill>
                  <a:schemeClr val="tx1"/>
                </a:solidFill>
                <a:latin typeface="+mn-lt"/>
                <a:ea typeface="+mn-ea"/>
                <a:cs typeface="+mn-cs"/>
              </a:rPr>
              <a:t>impression</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of</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remote</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terms</a:t>
            </a:r>
            <a:endParaRPr lang="en-US" b="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10</a:t>
            </a:fld>
            <a:endParaRPr lang="pt-BR"/>
          </a:p>
        </p:txBody>
      </p:sp>
    </p:spTree>
    <p:extLst>
      <p:ext uri="{BB962C8B-B14F-4D97-AF65-F5344CB8AC3E}">
        <p14:creationId xmlns:p14="http://schemas.microsoft.com/office/powerpoint/2010/main" val="42013813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lide de título">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a:blip r:embed="rId2" cstate="screen"/>
          <a:srcRect/>
          <a:stretch>
            <a:fillRect/>
          </a:stretch>
        </p:blipFill>
        <p:spPr bwMode="auto">
          <a:xfrm>
            <a:off x="0" y="-1"/>
            <a:ext cx="9144000" cy="6858001"/>
          </a:xfrm>
          <a:prstGeom prst="rect">
            <a:avLst/>
          </a:prstGeom>
          <a:noFill/>
          <a:ln w="9525">
            <a:noFill/>
            <a:miter lim="800000"/>
            <a:headEnd/>
            <a:tailEnd/>
          </a:ln>
        </p:spPr>
      </p:pic>
      <p:sp>
        <p:nvSpPr>
          <p:cNvPr id="7" name="Título 4"/>
          <p:cNvSpPr>
            <a:spLocks noGrp="1"/>
          </p:cNvSpPr>
          <p:nvPr userDrawn="1">
            <p:ph type="ctrTitle"/>
          </p:nvPr>
        </p:nvSpPr>
        <p:spPr>
          <a:xfrm>
            <a:off x="0" y="0"/>
            <a:ext cx="9144000" cy="2214577"/>
          </a:xfrm>
        </p:spPr>
        <p:txBody>
          <a:bodyPr>
            <a:normAutofit/>
          </a:bodyPr>
          <a:lstStyle>
            <a:lvl1pPr>
              <a:defRPr>
                <a:solidFill>
                  <a:schemeClr val="bg1"/>
                </a:solidFill>
              </a:defRPr>
            </a:lvl1pPr>
          </a:lstStyle>
          <a:p>
            <a:r>
              <a:rPr lang="en-US" sz="3600" smtClean="0">
                <a:effectLst>
                  <a:outerShdw blurRad="38100" dist="38100" dir="2700000" algn="tl">
                    <a:srgbClr val="000000">
                      <a:alpha val="43137"/>
                    </a:srgbClr>
                  </a:outerShdw>
                </a:effectLst>
              </a:rPr>
              <a:t>Click to edit Master title style</a:t>
            </a:r>
            <a:endParaRPr lang="pt-BR" sz="3600" dirty="0">
              <a:effectLst>
                <a:outerShdw blurRad="38100" dist="38100" dir="2700000" algn="tl">
                  <a:srgbClr val="000000">
                    <a:alpha val="43137"/>
                  </a:srgbClr>
                </a:outerShdw>
              </a:effectLst>
            </a:endParaRPr>
          </a:p>
        </p:txBody>
      </p:sp>
      <p:pic>
        <p:nvPicPr>
          <p:cNvPr id="9" name="Picture 4" descr="http://www.ic.uff.br/~leomurta/images/IC-logo2.jpg"/>
          <p:cNvPicPr>
            <a:picLocks noChangeAspect="1" noChangeArrowheads="1"/>
          </p:cNvPicPr>
          <p:nvPr userDrawn="1"/>
        </p:nvPicPr>
        <p:blipFill>
          <a:blip r:embed="rId3" cstate="screen"/>
          <a:srcRect/>
          <a:stretch>
            <a:fillRect/>
          </a:stretch>
        </p:blipFill>
        <p:spPr bwMode="auto">
          <a:xfrm>
            <a:off x="0" y="5778000"/>
            <a:ext cx="1496509" cy="1080000"/>
          </a:xfrm>
          <a:prstGeom prst="rect">
            <a:avLst/>
          </a:prstGeom>
          <a:noFill/>
        </p:spPr>
      </p:pic>
      <p:sp>
        <p:nvSpPr>
          <p:cNvPr id="11" name="Retângulo 10"/>
          <p:cNvSpPr/>
          <p:nvPr userDrawn="1"/>
        </p:nvSpPr>
        <p:spPr>
          <a:xfrm>
            <a:off x="1475656" y="5758544"/>
            <a:ext cx="7668344" cy="1099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 name="Conector reto 9"/>
          <p:cNvCxnSpPr/>
          <p:nvPr userDrawn="1"/>
        </p:nvCxnSpPr>
        <p:spPr>
          <a:xfrm>
            <a:off x="0" y="5759382"/>
            <a:ext cx="9144000" cy="0"/>
          </a:xfrm>
          <a:prstGeom prst="line">
            <a:avLst/>
          </a:prstGeom>
        </p:spPr>
        <p:style>
          <a:lnRef idx="3">
            <a:schemeClr val="dk1"/>
          </a:lnRef>
          <a:fillRef idx="0">
            <a:schemeClr val="dk1"/>
          </a:fillRef>
          <a:effectRef idx="2">
            <a:schemeClr val="dk1"/>
          </a:effectRef>
          <a:fontRef idx="minor">
            <a:schemeClr val="tx1"/>
          </a:fontRef>
        </p:style>
      </p:cxnSp>
      <p:sp>
        <p:nvSpPr>
          <p:cNvPr id="8" name="Subtítulo 5"/>
          <p:cNvSpPr>
            <a:spLocks noGrp="1"/>
          </p:cNvSpPr>
          <p:nvPr userDrawn="1">
            <p:ph type="subTitle" idx="1"/>
          </p:nvPr>
        </p:nvSpPr>
        <p:spPr>
          <a:xfrm>
            <a:off x="1475656" y="5778000"/>
            <a:ext cx="7668344" cy="1080000"/>
          </a:xfrm>
          <a:noFill/>
          <a:ln w="38100">
            <a:noFill/>
          </a:ln>
        </p:spPr>
        <p:txBody>
          <a:bodyPr anchor="ctr">
            <a:normAutofit lnSpcReduction="10000"/>
          </a:bodyPr>
          <a:lstStyle>
            <a:lvl1pPr algn="ctr">
              <a:buNone/>
              <a:defRPr/>
            </a:lvl1pPr>
          </a:lstStyle>
          <a:p>
            <a:r>
              <a:rPr lang="en-US" smtClean="0">
                <a:solidFill>
                  <a:schemeClr val="tx1"/>
                </a:solidFill>
              </a:rPr>
              <a:t>Click to edit Master subtitle style</a:t>
            </a:r>
            <a:endParaRPr lang="pt-BR" dirty="0" smtClean="0">
              <a:solidFill>
                <a:schemeClr val="tx1"/>
              </a:solidFill>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Click to edit Master title style</a:t>
            </a:r>
            <a:endParaRPr lang="pt-BR"/>
          </a:p>
        </p:txBody>
      </p:sp>
      <p:sp>
        <p:nvSpPr>
          <p:cNvPr id="3" name="Espaço Reservado para Texto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Data 3"/>
          <p:cNvSpPr>
            <a:spLocks noGrp="1"/>
          </p:cNvSpPr>
          <p:nvPr>
            <p:ph type="dt" sz="half" idx="10"/>
          </p:nvPr>
        </p:nvSpPr>
        <p:spPr/>
        <p:txBody>
          <a:bodyPr/>
          <a:lstStyle/>
          <a:p>
            <a:fld id="{941FB6C4-0573-4F8A-9CCC-2D26D651D6FF}" type="datetime1">
              <a:rPr lang="pt-BR" smtClean="0"/>
              <a:t>31/01/2015</a:t>
            </a:fld>
            <a:endParaRPr lang="pt-BR" dirty="0"/>
          </a:p>
        </p:txBody>
      </p:sp>
      <p:sp>
        <p:nvSpPr>
          <p:cNvPr id="5" name="Espaço Reservado para Rodapé 4"/>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pt-B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Data 3"/>
          <p:cNvSpPr>
            <a:spLocks noGrp="1"/>
          </p:cNvSpPr>
          <p:nvPr>
            <p:ph type="dt" sz="half" idx="10"/>
          </p:nvPr>
        </p:nvSpPr>
        <p:spPr/>
        <p:txBody>
          <a:bodyPr/>
          <a:lstStyle/>
          <a:p>
            <a:fld id="{14795E0A-2849-4226-9808-51DF0AE453CF}" type="datetime1">
              <a:rPr lang="pt-BR" smtClean="0"/>
              <a:t>31/01/2015</a:t>
            </a:fld>
            <a:endParaRPr lang="pt-BR" dirty="0"/>
          </a:p>
        </p:txBody>
      </p:sp>
      <p:sp>
        <p:nvSpPr>
          <p:cNvPr id="5" name="Espaço Reservado para Rodapé 4"/>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142844" y="500050"/>
            <a:ext cx="8858312" cy="1143000"/>
          </a:xfrm>
        </p:spPr>
        <p:txBody>
          <a:bodyPr/>
          <a:lstStyle/>
          <a:p>
            <a:r>
              <a:rPr lang="en-US" noProof="0" dirty="0" smtClean="0"/>
              <a:t>Click to edit Master title style</a:t>
            </a:r>
            <a:endParaRPr lang="en-US" noProof="0" dirty="0"/>
          </a:p>
        </p:txBody>
      </p:sp>
      <p:sp>
        <p:nvSpPr>
          <p:cNvPr id="3" name="Espaço Reservado para Conteúdo 2"/>
          <p:cNvSpPr>
            <a:spLocks noGrp="1"/>
          </p:cNvSpPr>
          <p:nvPr>
            <p:ph idx="1"/>
          </p:nvPr>
        </p:nvSpPr>
        <p:spPr/>
        <p:txBody>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4" name="Espaço Reservado para Data 3"/>
          <p:cNvSpPr>
            <a:spLocks noGrp="1"/>
          </p:cNvSpPr>
          <p:nvPr>
            <p:ph type="dt" sz="half" idx="10"/>
          </p:nvPr>
        </p:nvSpPr>
        <p:spPr/>
        <p:txBody>
          <a:bodyPr/>
          <a:lstStyle/>
          <a:p>
            <a:fld id="{14D17685-5AC9-4733-A10E-55A642475F38}" type="datetime1">
              <a:rPr lang="pt-BR" noProof="0" smtClean="0"/>
              <a:t>31/01/2015</a:t>
            </a:fld>
            <a:endParaRPr lang="en-US" noProof="0" dirty="0"/>
          </a:p>
        </p:txBody>
      </p:sp>
      <p:sp>
        <p:nvSpPr>
          <p:cNvPr id="5" name="Espaço Reservado para Rodapé 4"/>
          <p:cNvSpPr>
            <a:spLocks noGrp="1"/>
          </p:cNvSpPr>
          <p:nvPr>
            <p:ph type="ftr" sz="quarter" idx="11"/>
          </p:nvPr>
        </p:nvSpPr>
        <p:spPr>
          <a:xfrm>
            <a:off x="2209800" y="6492899"/>
            <a:ext cx="4724400" cy="365125"/>
          </a:xfrm>
        </p:spPr>
        <p:txBody>
          <a:bodyPr/>
          <a:lstStyle/>
          <a:p>
            <a:r>
              <a:rPr lang="en-US" noProof="0" smtClean="0"/>
              <a:t>Providing Visualizations for Distributed Version Control Systems</a:t>
            </a:r>
            <a:endParaRPr lang="en-US" noProof="0" dirty="0"/>
          </a:p>
        </p:txBody>
      </p:sp>
      <p:sp>
        <p:nvSpPr>
          <p:cNvPr id="6" name="Espaço Reservado para Número de Slide 5"/>
          <p:cNvSpPr>
            <a:spLocks noGrp="1"/>
          </p:cNvSpPr>
          <p:nvPr>
            <p:ph type="sldNum" sz="quarter" idx="12"/>
          </p:nvPr>
        </p:nvSpPr>
        <p:spPr/>
        <p:txBody>
          <a:bodyPr/>
          <a:lstStyle/>
          <a:p>
            <a:fld id="{0AAA623A-5D3C-471A-939B-3DC944CAB218}" type="slidenum">
              <a:rPr lang="en-US" noProof="0" smtClean="0"/>
              <a:pPr/>
              <a:t>‹nº›</a:t>
            </a:fld>
            <a:endParaRPr lang="en-US" noProof="0"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pt-B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Espaço Reservado para Data 3"/>
          <p:cNvSpPr>
            <a:spLocks noGrp="1"/>
          </p:cNvSpPr>
          <p:nvPr>
            <p:ph type="dt" sz="half" idx="10"/>
          </p:nvPr>
        </p:nvSpPr>
        <p:spPr/>
        <p:txBody>
          <a:bodyPr/>
          <a:lstStyle/>
          <a:p>
            <a:fld id="{0CDC63E3-19FF-48D3-B005-F1D4C0B48EB3}" type="datetime1">
              <a:rPr lang="pt-BR" smtClean="0"/>
              <a:t>31/01/2015</a:t>
            </a:fld>
            <a:endParaRPr lang="pt-BR" dirty="0"/>
          </a:p>
        </p:txBody>
      </p:sp>
      <p:sp>
        <p:nvSpPr>
          <p:cNvPr id="5" name="Espaço Reservado para Rodapé 4"/>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Click to edit Master title style</a:t>
            </a:r>
            <a:endParaRPr lang="pt-BR" dirty="0"/>
          </a:p>
        </p:txBody>
      </p:sp>
      <p:sp>
        <p:nvSpPr>
          <p:cNvPr id="3" name="Espaço Reservado para Conteúdo 2"/>
          <p:cNvSpPr>
            <a:spLocks noGrp="1"/>
          </p:cNvSpPr>
          <p:nvPr>
            <p:ph sz="half" idx="1"/>
          </p:nvPr>
        </p:nvSpPr>
        <p:spPr>
          <a:xfrm>
            <a:off x="142844" y="1600200"/>
            <a:ext cx="435295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BR" dirty="0"/>
          </a:p>
        </p:txBody>
      </p:sp>
      <p:sp>
        <p:nvSpPr>
          <p:cNvPr id="4" name="Espaço Reservado para Conteúdo 3"/>
          <p:cNvSpPr>
            <a:spLocks noGrp="1"/>
          </p:cNvSpPr>
          <p:nvPr>
            <p:ph sz="half" idx="2"/>
          </p:nvPr>
        </p:nvSpPr>
        <p:spPr>
          <a:xfrm>
            <a:off x="4648200" y="1600200"/>
            <a:ext cx="435295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5" name="Espaço Reservado para Data 4"/>
          <p:cNvSpPr>
            <a:spLocks noGrp="1"/>
          </p:cNvSpPr>
          <p:nvPr>
            <p:ph type="dt" sz="half" idx="10"/>
          </p:nvPr>
        </p:nvSpPr>
        <p:spPr/>
        <p:txBody>
          <a:bodyPr/>
          <a:lstStyle/>
          <a:p>
            <a:fld id="{21FCF527-4785-44AD-B49F-70EE110FABC3}" type="datetime1">
              <a:rPr lang="pt-BR" smtClean="0"/>
              <a:t>31/01/2015</a:t>
            </a:fld>
            <a:endParaRPr lang="pt-BR" dirty="0"/>
          </a:p>
        </p:txBody>
      </p:sp>
      <p:sp>
        <p:nvSpPr>
          <p:cNvPr id="6" name="Espaço Reservado para Rodapé 5"/>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n-US" smtClean="0"/>
              <a:t>Click to edit Master title style</a:t>
            </a:r>
            <a:endParaRPr lang="pt-BR"/>
          </a:p>
        </p:txBody>
      </p:sp>
      <p:sp>
        <p:nvSpPr>
          <p:cNvPr id="3" name="Espaço Reservado para Texto 2"/>
          <p:cNvSpPr>
            <a:spLocks noGrp="1"/>
          </p:cNvSpPr>
          <p:nvPr>
            <p:ph type="body" idx="1"/>
          </p:nvPr>
        </p:nvSpPr>
        <p:spPr>
          <a:xfrm>
            <a:off x="142844" y="1535113"/>
            <a:ext cx="435454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Espaço Reservado para Conteúdo 3"/>
          <p:cNvSpPr>
            <a:spLocks noGrp="1"/>
          </p:cNvSpPr>
          <p:nvPr>
            <p:ph sz="half" idx="2"/>
          </p:nvPr>
        </p:nvSpPr>
        <p:spPr>
          <a:xfrm>
            <a:off x="142844" y="2174875"/>
            <a:ext cx="435454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BR" dirty="0"/>
          </a:p>
        </p:txBody>
      </p:sp>
      <p:sp>
        <p:nvSpPr>
          <p:cNvPr id="5" name="Espaço Reservado para Texto 4"/>
          <p:cNvSpPr>
            <a:spLocks noGrp="1"/>
          </p:cNvSpPr>
          <p:nvPr>
            <p:ph type="body" sz="quarter" idx="3"/>
          </p:nvPr>
        </p:nvSpPr>
        <p:spPr>
          <a:xfrm>
            <a:off x="4645025" y="1535113"/>
            <a:ext cx="435613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Espaço Reservado para Conteúdo 5"/>
          <p:cNvSpPr>
            <a:spLocks noGrp="1"/>
          </p:cNvSpPr>
          <p:nvPr>
            <p:ph sz="quarter" idx="4"/>
          </p:nvPr>
        </p:nvSpPr>
        <p:spPr>
          <a:xfrm>
            <a:off x="4645025" y="2174875"/>
            <a:ext cx="435613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7" name="Espaço Reservado para Data 6"/>
          <p:cNvSpPr>
            <a:spLocks noGrp="1"/>
          </p:cNvSpPr>
          <p:nvPr>
            <p:ph type="dt" sz="half" idx="10"/>
          </p:nvPr>
        </p:nvSpPr>
        <p:spPr/>
        <p:txBody>
          <a:bodyPr/>
          <a:lstStyle/>
          <a:p>
            <a:fld id="{EC24F5A0-197F-4094-BFEE-0732201A10C4}" type="datetime1">
              <a:rPr lang="pt-BR" smtClean="0"/>
              <a:t>31/01/2015</a:t>
            </a:fld>
            <a:endParaRPr lang="pt-BR" dirty="0"/>
          </a:p>
        </p:txBody>
      </p:sp>
      <p:sp>
        <p:nvSpPr>
          <p:cNvPr id="8" name="Espaço Reservado para Rodapé 7"/>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9" name="Espaço Reservado para Número de Slide 8"/>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Click to edit Master title style</a:t>
            </a:r>
            <a:endParaRPr lang="pt-BR"/>
          </a:p>
        </p:txBody>
      </p:sp>
      <p:sp>
        <p:nvSpPr>
          <p:cNvPr id="3" name="Espaço Reservado para Data 2"/>
          <p:cNvSpPr>
            <a:spLocks noGrp="1"/>
          </p:cNvSpPr>
          <p:nvPr>
            <p:ph type="dt" sz="half" idx="10"/>
          </p:nvPr>
        </p:nvSpPr>
        <p:spPr/>
        <p:txBody>
          <a:bodyPr/>
          <a:lstStyle/>
          <a:p>
            <a:fld id="{D6E54B03-2B0F-4241-9B9B-8484753D84E4}" type="datetime1">
              <a:rPr lang="pt-BR" smtClean="0"/>
              <a:t>31/01/2015</a:t>
            </a:fld>
            <a:endParaRPr lang="pt-BR" dirty="0"/>
          </a:p>
        </p:txBody>
      </p:sp>
      <p:sp>
        <p:nvSpPr>
          <p:cNvPr id="4" name="Espaço Reservado para Rodapé 3"/>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a:p>
        </p:txBody>
      </p:sp>
      <p:sp>
        <p:nvSpPr>
          <p:cNvPr id="5" name="Espaço Reservado para Número de Slide 4"/>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5F23CE27-DD0C-4DEB-BBFD-2812F61CEF44}" type="datetime1">
              <a:rPr lang="pt-BR" smtClean="0"/>
              <a:t>31/01/2015</a:t>
            </a:fld>
            <a:endParaRPr lang="pt-BR" dirty="0"/>
          </a:p>
        </p:txBody>
      </p:sp>
      <p:sp>
        <p:nvSpPr>
          <p:cNvPr id="3" name="Espaço Reservado para Rodapé 2"/>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4" name="Espaço Reservado para Número de Slide 3"/>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pt-B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ço Reservado para Data 4"/>
          <p:cNvSpPr>
            <a:spLocks noGrp="1"/>
          </p:cNvSpPr>
          <p:nvPr>
            <p:ph type="dt" sz="half" idx="10"/>
          </p:nvPr>
        </p:nvSpPr>
        <p:spPr/>
        <p:txBody>
          <a:bodyPr/>
          <a:lstStyle/>
          <a:p>
            <a:fld id="{46B17306-C800-4B9C-A772-88AF853DF80E}" type="datetime1">
              <a:rPr lang="pt-BR" smtClean="0"/>
              <a:t>31/01/2015</a:t>
            </a:fld>
            <a:endParaRPr lang="pt-BR" dirty="0"/>
          </a:p>
        </p:txBody>
      </p:sp>
      <p:sp>
        <p:nvSpPr>
          <p:cNvPr id="6" name="Espaço Reservado para Rodapé 5"/>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pt-BR"/>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ço Reservado para Data 4"/>
          <p:cNvSpPr>
            <a:spLocks noGrp="1"/>
          </p:cNvSpPr>
          <p:nvPr>
            <p:ph type="dt" sz="half" idx="10"/>
          </p:nvPr>
        </p:nvSpPr>
        <p:spPr/>
        <p:txBody>
          <a:bodyPr/>
          <a:lstStyle/>
          <a:p>
            <a:fld id="{26864042-E457-4D15-B16A-30079AAA6071}" type="datetime1">
              <a:rPr lang="pt-BR" smtClean="0"/>
              <a:t>31/01/2015</a:t>
            </a:fld>
            <a:endParaRPr lang="pt-BR" dirty="0"/>
          </a:p>
        </p:txBody>
      </p:sp>
      <p:sp>
        <p:nvSpPr>
          <p:cNvPr id="6" name="Espaço Reservado para Rodapé 5"/>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Retângulo 39"/>
          <p:cNvSpPr/>
          <p:nvPr/>
        </p:nvSpPr>
        <p:spPr>
          <a:xfrm>
            <a:off x="0" y="6500834"/>
            <a:ext cx="9144000" cy="35716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3">
                  <a:lumMod val="50000"/>
                </a:schemeClr>
              </a:solidFill>
            </a:endParaRPr>
          </a:p>
        </p:txBody>
      </p:sp>
      <p:sp>
        <p:nvSpPr>
          <p:cNvPr id="2" name="Espaço Reservado para Título 1"/>
          <p:cNvSpPr>
            <a:spLocks noGrp="1"/>
          </p:cNvSpPr>
          <p:nvPr>
            <p:ph type="title"/>
          </p:nvPr>
        </p:nvSpPr>
        <p:spPr>
          <a:xfrm>
            <a:off x="142844" y="500050"/>
            <a:ext cx="8858312" cy="1143000"/>
          </a:xfrm>
          <a:prstGeom prst="rect">
            <a:avLst/>
          </a:prstGeom>
        </p:spPr>
        <p:txBody>
          <a:bodyPr vert="horz" lIns="91440" tIns="45720" rIns="91440" bIns="45720" rtlCol="0" anchor="ctr">
            <a:normAutofit/>
          </a:bodyPr>
          <a:lstStyle/>
          <a:p>
            <a:r>
              <a:rPr lang="pt-BR" dirty="0" smtClean="0"/>
              <a:t>Clique para editar o estilo do título mestre</a:t>
            </a:r>
            <a:endParaRPr lang="pt-BR" dirty="0"/>
          </a:p>
        </p:txBody>
      </p:sp>
      <p:sp>
        <p:nvSpPr>
          <p:cNvPr id="3" name="Espaço Reservado para Texto 2"/>
          <p:cNvSpPr>
            <a:spLocks noGrp="1"/>
          </p:cNvSpPr>
          <p:nvPr>
            <p:ph type="body" idx="1"/>
          </p:nvPr>
        </p:nvSpPr>
        <p:spPr>
          <a:xfrm>
            <a:off x="142844" y="1714488"/>
            <a:ext cx="8858312" cy="4714908"/>
          </a:xfrm>
          <a:prstGeom prst="rect">
            <a:avLst/>
          </a:prstGeom>
        </p:spPr>
        <p:txBody>
          <a:bodyPr vert="horz" lIns="91440" tIns="45720" rIns="91440" bIns="45720" rtlCol="0">
            <a:normAutofit/>
          </a:bodyPr>
          <a:lstStyle/>
          <a:p>
            <a:pPr lvl="0"/>
            <a:r>
              <a:rPr lang="pt-BR" dirty="0" smtClean="0"/>
              <a:t>Clique para editar os estilos do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4" name="Espaço Reservado para Data 3"/>
          <p:cNvSpPr>
            <a:spLocks noGrp="1"/>
          </p:cNvSpPr>
          <p:nvPr>
            <p:ph type="dt" sz="half" idx="2"/>
          </p:nvPr>
        </p:nvSpPr>
        <p:spPr>
          <a:xfrm>
            <a:off x="-32" y="6492899"/>
            <a:ext cx="2133600" cy="365125"/>
          </a:xfrm>
          <a:prstGeom prst="rect">
            <a:avLst/>
          </a:prstGeom>
        </p:spPr>
        <p:txBody>
          <a:bodyPr vert="horz" lIns="91440" tIns="45720" rIns="91440" bIns="45720" rtlCol="0" anchor="ctr"/>
          <a:lstStyle>
            <a:lvl1pPr algn="l">
              <a:defRPr sz="1200">
                <a:solidFill>
                  <a:schemeClr val="bg1"/>
                </a:solidFill>
              </a:defRPr>
            </a:lvl1pPr>
          </a:lstStyle>
          <a:p>
            <a:fld id="{83770E5F-7344-4378-B971-2D8BF36ED0E4}" type="datetime1">
              <a:rPr lang="pt-BR" smtClean="0"/>
              <a:t>31/01/2015</a:t>
            </a:fld>
            <a:endParaRPr lang="pt-BR" dirty="0"/>
          </a:p>
        </p:txBody>
      </p:sp>
      <p:sp>
        <p:nvSpPr>
          <p:cNvPr id="5" name="Espaço Reservado para Rodapé 4"/>
          <p:cNvSpPr>
            <a:spLocks noGrp="1"/>
          </p:cNvSpPr>
          <p:nvPr>
            <p:ph type="ftr" sz="quarter" idx="3"/>
          </p:nvPr>
        </p:nvSpPr>
        <p:spPr>
          <a:xfrm>
            <a:off x="2286000" y="6492899"/>
            <a:ext cx="4572000" cy="365125"/>
          </a:xfrm>
          <a:prstGeom prst="rect">
            <a:avLst/>
          </a:prstGeom>
        </p:spPr>
        <p:txBody>
          <a:bodyPr vert="horz" lIns="91440" tIns="45720" rIns="91440" bIns="45720" rtlCol="0" anchor="ctr"/>
          <a:lstStyle>
            <a:lvl1pPr algn="ctr">
              <a:defRPr sz="1200">
                <a:solidFill>
                  <a:schemeClr val="bg1"/>
                </a:solidFill>
              </a:defRPr>
            </a:lvl1pPr>
          </a:lstStyle>
          <a:p>
            <a:r>
              <a:rPr lang="en-US" smtClean="0"/>
              <a:t>Providing Visualizations for Distributed Version Control Systems</a:t>
            </a:r>
            <a:endParaRPr lang="pt-BR" dirty="0"/>
          </a:p>
        </p:txBody>
      </p:sp>
      <p:sp>
        <p:nvSpPr>
          <p:cNvPr id="6" name="Espaço Reservado para Número de Slide 5"/>
          <p:cNvSpPr>
            <a:spLocks noGrp="1"/>
          </p:cNvSpPr>
          <p:nvPr>
            <p:ph type="sldNum" sz="quarter" idx="4"/>
          </p:nvPr>
        </p:nvSpPr>
        <p:spPr>
          <a:xfrm>
            <a:off x="7010432" y="6492899"/>
            <a:ext cx="2133600" cy="365125"/>
          </a:xfrm>
          <a:prstGeom prst="rect">
            <a:avLst/>
          </a:prstGeom>
        </p:spPr>
        <p:txBody>
          <a:bodyPr vert="horz" lIns="91440" tIns="45720" rIns="91440" bIns="45720" rtlCol="0" anchor="ctr"/>
          <a:lstStyle>
            <a:lvl1pPr algn="r">
              <a:defRPr sz="1200">
                <a:solidFill>
                  <a:schemeClr val="bg1"/>
                </a:solidFill>
              </a:defRPr>
            </a:lvl1pPr>
          </a:lstStyle>
          <a:p>
            <a:fld id="{0AAA623A-5D3C-471A-939B-3DC944CAB218}" type="slidenum">
              <a:rPr lang="pt-BR" smtClean="0"/>
              <a:pPr/>
              <a:t>‹nº›</a:t>
            </a:fld>
            <a:endParaRPr lang="pt-BR"/>
          </a:p>
        </p:txBody>
      </p:sp>
      <p:pic>
        <p:nvPicPr>
          <p:cNvPr id="1026" name="Picture 2"/>
          <p:cNvPicPr>
            <a:picLocks noChangeAspect="1" noChangeArrowheads="1"/>
          </p:cNvPicPr>
          <p:nvPr/>
        </p:nvPicPr>
        <p:blipFill>
          <a:blip r:embed="rId13" cstate="screen"/>
          <a:srcRect/>
          <a:stretch>
            <a:fillRect/>
          </a:stretch>
        </p:blipFill>
        <p:spPr bwMode="auto">
          <a:xfrm>
            <a:off x="0" y="0"/>
            <a:ext cx="7896225" cy="600075"/>
          </a:xfrm>
          <a:prstGeom prst="rect">
            <a:avLst/>
          </a:prstGeom>
          <a:noFill/>
          <a:ln w="9525">
            <a:noFill/>
            <a:miter lim="800000"/>
            <a:headEnd/>
            <a:tailEnd/>
          </a:ln>
          <a:effectLst/>
        </p:spPr>
      </p:pic>
      <p:pic>
        <p:nvPicPr>
          <p:cNvPr id="1027" name="Picture 3"/>
          <p:cNvPicPr>
            <a:picLocks noChangeAspect="1" noChangeArrowheads="1"/>
          </p:cNvPicPr>
          <p:nvPr/>
        </p:nvPicPr>
        <p:blipFill>
          <a:blip r:embed="rId14" cstate="screen"/>
          <a:srcRect/>
          <a:stretch>
            <a:fillRect/>
          </a:stretch>
        </p:blipFill>
        <p:spPr bwMode="auto">
          <a:xfrm>
            <a:off x="8210550" y="0"/>
            <a:ext cx="933450" cy="676275"/>
          </a:xfrm>
          <a:prstGeom prst="rect">
            <a:avLst/>
          </a:prstGeom>
          <a:noFill/>
          <a:ln w="9525">
            <a:noFill/>
            <a:miter lim="800000"/>
            <a:headEnd/>
            <a:tailEnd/>
          </a:ln>
          <a:effec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1.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14.jpeg"/><Relationship Id="rId7" Type="http://schemas.openxmlformats.org/officeDocument/2006/relationships/diagramColors" Target="../diagrams/colors9.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image" Target="../media/image15.jpeg"/><Relationship Id="rId7" Type="http://schemas.openxmlformats.org/officeDocument/2006/relationships/diagramQuickStyle" Target="../diagrams/quickStyle10.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Layout" Target="../diagrams/layout10.xml"/><Relationship Id="rId5" Type="http://schemas.openxmlformats.org/officeDocument/2006/relationships/diagramData" Target="../diagrams/data10.xml"/><Relationship Id="rId4" Type="http://schemas.openxmlformats.org/officeDocument/2006/relationships/image" Target="../media/image16.jpeg"/><Relationship Id="rId9" Type="http://schemas.microsoft.com/office/2007/relationships/diagramDrawing" Target="../diagrams/drawing10.xml"/></Relationships>
</file>

<file path=ppt/slides/_rels/slide13.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chart" Target="../charts/chart1.xml"/><Relationship Id="rId7" Type="http://schemas.openxmlformats.org/officeDocument/2006/relationships/diagramColors" Target="../diagrams/colors1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14.xml.rels><?xml version="1.0" encoding="UTF-8" standalone="yes"?>
<Relationships xmlns="http://schemas.openxmlformats.org/package/2006/relationships"><Relationship Id="rId8" Type="http://schemas.openxmlformats.org/officeDocument/2006/relationships/diagramQuickStyle" Target="../diagrams/quickStyle12.xml"/><Relationship Id="rId3" Type="http://schemas.openxmlformats.org/officeDocument/2006/relationships/notesSlide" Target="../notesSlides/notesSlide13.xml"/><Relationship Id="rId7" Type="http://schemas.openxmlformats.org/officeDocument/2006/relationships/diagramLayout" Target="../diagrams/layout12.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diagramData" Target="../diagrams/data12.xml"/><Relationship Id="rId5" Type="http://schemas.openxmlformats.org/officeDocument/2006/relationships/image" Target="../media/image18.jpeg"/><Relationship Id="rId10" Type="http://schemas.microsoft.com/office/2007/relationships/diagramDrawing" Target="../diagrams/drawing12.xml"/><Relationship Id="rId4" Type="http://schemas.openxmlformats.org/officeDocument/2006/relationships/image" Target="../media/image17.jpeg"/><Relationship Id="rId9" Type="http://schemas.openxmlformats.org/officeDocument/2006/relationships/diagramColors" Target="../diagrams/colors12.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13.xml"/><Relationship Id="rId3" Type="http://schemas.openxmlformats.org/officeDocument/2006/relationships/notesSlide" Target="../notesSlides/notesSlide14.xml"/><Relationship Id="rId7" Type="http://schemas.openxmlformats.org/officeDocument/2006/relationships/diagramData" Target="../diagrams/data13.xml"/><Relationship Id="rId2" Type="http://schemas.openxmlformats.org/officeDocument/2006/relationships/slideLayout" Target="../slideLayouts/slideLayout6.xml"/><Relationship Id="rId1" Type="http://schemas.openxmlformats.org/officeDocument/2006/relationships/tags" Target="../tags/tag2.xml"/><Relationship Id="rId6" Type="http://schemas.openxmlformats.org/officeDocument/2006/relationships/image" Target="../media/image21.png"/><Relationship Id="rId11" Type="http://schemas.microsoft.com/office/2007/relationships/diagramDrawing" Target="../diagrams/drawing13.xml"/><Relationship Id="rId5" Type="http://schemas.openxmlformats.org/officeDocument/2006/relationships/image" Target="../media/image20.png"/><Relationship Id="rId10" Type="http://schemas.openxmlformats.org/officeDocument/2006/relationships/diagramColors" Target="../diagrams/colors13.xml"/><Relationship Id="rId4" Type="http://schemas.openxmlformats.org/officeDocument/2006/relationships/image" Target="../media/image19.png"/><Relationship Id="rId9" Type="http://schemas.openxmlformats.org/officeDocument/2006/relationships/diagramQuickStyle" Target="../diagrams/quickStyle13.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14.xml"/><Relationship Id="rId3" Type="http://schemas.openxmlformats.org/officeDocument/2006/relationships/notesSlide" Target="../notesSlides/notesSlide15.xml"/><Relationship Id="rId7" Type="http://schemas.openxmlformats.org/officeDocument/2006/relationships/diagramData" Target="../diagrams/data14.xml"/><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21.png"/><Relationship Id="rId11" Type="http://schemas.microsoft.com/office/2007/relationships/diagramDrawing" Target="../diagrams/drawing14.xml"/><Relationship Id="rId5" Type="http://schemas.openxmlformats.org/officeDocument/2006/relationships/image" Target="../media/image20.png"/><Relationship Id="rId10" Type="http://schemas.openxmlformats.org/officeDocument/2006/relationships/diagramColors" Target="../diagrams/colors14.xml"/><Relationship Id="rId4" Type="http://schemas.openxmlformats.org/officeDocument/2006/relationships/image" Target="../media/image19.png"/><Relationship Id="rId9" Type="http://schemas.openxmlformats.org/officeDocument/2006/relationships/diagramQuickStyle" Target="../diagrams/quickStyle14.xml"/></Relationships>
</file>

<file path=ppt/slides/_rels/slide17.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notesSlide" Target="../notesSlides/notesSlide16.xml"/><Relationship Id="rId7" Type="http://schemas.openxmlformats.org/officeDocument/2006/relationships/diagramColors" Target="../diagrams/colors15.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18.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notesSlide" Target="../notesSlides/notesSlide17.xml"/><Relationship Id="rId7" Type="http://schemas.openxmlformats.org/officeDocument/2006/relationships/diagramColors" Target="../diagrams/colors16.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s>
</file>

<file path=ppt/slides/_rels/slide19.xml.rels><?xml version="1.0" encoding="UTF-8" standalone="yes"?>
<Relationships xmlns="http://schemas.openxmlformats.org/package/2006/relationships"><Relationship Id="rId8" Type="http://schemas.microsoft.com/office/2007/relationships/diagramDrawing" Target="../diagrams/drawing17.xml"/><Relationship Id="rId13" Type="http://schemas.openxmlformats.org/officeDocument/2006/relationships/image" Target="../media/image26.emf"/><Relationship Id="rId3" Type="http://schemas.openxmlformats.org/officeDocument/2006/relationships/notesSlide" Target="../notesSlides/notesSlide18.xml"/><Relationship Id="rId7" Type="http://schemas.openxmlformats.org/officeDocument/2006/relationships/diagramColors" Target="../diagrams/colors17.xml"/><Relationship Id="rId12"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diagramQuickStyle" Target="../diagrams/quickStyle17.xml"/><Relationship Id="rId11" Type="http://schemas.openxmlformats.org/officeDocument/2006/relationships/image" Target="../media/image24.png"/><Relationship Id="rId5" Type="http://schemas.openxmlformats.org/officeDocument/2006/relationships/diagramLayout" Target="../diagrams/layout17.xml"/><Relationship Id="rId10" Type="http://schemas.openxmlformats.org/officeDocument/2006/relationships/image" Target="../media/image23.png"/><Relationship Id="rId4" Type="http://schemas.openxmlformats.org/officeDocument/2006/relationships/diagramData" Target="../diagrams/data17.xml"/><Relationship Id="rId9" Type="http://schemas.openxmlformats.org/officeDocument/2006/relationships/image" Target="../media/image22.jpeg"/><Relationship Id="rId14" Type="http://schemas.openxmlformats.org/officeDocument/2006/relationships/image" Target="../media/image27.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notesSlide" Target="../notesSlides/notesSlide19.xml"/><Relationship Id="rId7" Type="http://schemas.openxmlformats.org/officeDocument/2006/relationships/diagramColors" Target="../diagrams/colors18.xml"/><Relationship Id="rId12" Type="http://schemas.openxmlformats.org/officeDocument/2006/relationships/image" Target="../media/image26.emf"/><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diagramQuickStyle" Target="../diagrams/quickStyle18.xml"/><Relationship Id="rId11" Type="http://schemas.openxmlformats.org/officeDocument/2006/relationships/image" Target="../media/image24.png"/><Relationship Id="rId5" Type="http://schemas.openxmlformats.org/officeDocument/2006/relationships/diagramLayout" Target="../diagrams/layout18.xml"/><Relationship Id="rId10" Type="http://schemas.openxmlformats.org/officeDocument/2006/relationships/image" Target="../media/image23.png"/><Relationship Id="rId4" Type="http://schemas.openxmlformats.org/officeDocument/2006/relationships/diagramData" Target="../diagrams/data18.xml"/><Relationship Id="rId9" Type="http://schemas.openxmlformats.org/officeDocument/2006/relationships/image" Target="../media/image22.jpeg"/></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19.xml"/><Relationship Id="rId3" Type="http://schemas.openxmlformats.org/officeDocument/2006/relationships/notesSlide" Target="../notesSlides/notesSlide20.xml"/><Relationship Id="rId7" Type="http://schemas.openxmlformats.org/officeDocument/2006/relationships/diagramQuickStyle" Target="../diagrams/quickStyle19.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diagramLayout" Target="../diagrams/layout19.xml"/><Relationship Id="rId5" Type="http://schemas.openxmlformats.org/officeDocument/2006/relationships/diagramData" Target="../diagrams/data19.xml"/><Relationship Id="rId4" Type="http://schemas.openxmlformats.org/officeDocument/2006/relationships/image" Target="../media/image28.jpeg"/><Relationship Id="rId9" Type="http://schemas.microsoft.com/office/2007/relationships/diagramDrawing" Target="../diagrams/drawing19.xml"/></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20.xml"/><Relationship Id="rId3" Type="http://schemas.openxmlformats.org/officeDocument/2006/relationships/notesSlide" Target="../notesSlides/notesSlide21.xml"/><Relationship Id="rId7" Type="http://schemas.openxmlformats.org/officeDocument/2006/relationships/diagramQuickStyle" Target="../diagrams/quickStyle20.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diagramLayout" Target="../diagrams/layout20.xml"/><Relationship Id="rId5" Type="http://schemas.openxmlformats.org/officeDocument/2006/relationships/diagramData" Target="../diagrams/data20.xml"/><Relationship Id="rId4" Type="http://schemas.openxmlformats.org/officeDocument/2006/relationships/image" Target="../media/image29.jpeg"/><Relationship Id="rId9" Type="http://schemas.microsoft.com/office/2007/relationships/diagramDrawing" Target="../diagrams/drawing20.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21.xml"/><Relationship Id="rId3" Type="http://schemas.openxmlformats.org/officeDocument/2006/relationships/notesSlide" Target="../notesSlides/notesSlide22.xml"/><Relationship Id="rId7" Type="http://schemas.openxmlformats.org/officeDocument/2006/relationships/diagramQuickStyle" Target="../diagrams/quickStyle21.xml"/><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diagramLayout" Target="../diagrams/layout21.xml"/><Relationship Id="rId5" Type="http://schemas.openxmlformats.org/officeDocument/2006/relationships/diagramData" Target="../diagrams/data21.xml"/><Relationship Id="rId4" Type="http://schemas.openxmlformats.org/officeDocument/2006/relationships/image" Target="../media/image30.png"/><Relationship Id="rId9" Type="http://schemas.microsoft.com/office/2007/relationships/diagramDrawing" Target="../diagrams/drawing21.xml"/></Relationships>
</file>

<file path=ppt/slides/_rels/slide24.xml.rels><?xml version="1.0" encoding="UTF-8" standalone="yes"?>
<Relationships xmlns="http://schemas.openxmlformats.org/package/2006/relationships"><Relationship Id="rId8" Type="http://schemas.openxmlformats.org/officeDocument/2006/relationships/diagramColors" Target="../diagrams/colors22.xml"/><Relationship Id="rId3" Type="http://schemas.openxmlformats.org/officeDocument/2006/relationships/notesSlide" Target="../notesSlides/notesSlide23.xml"/><Relationship Id="rId7" Type="http://schemas.openxmlformats.org/officeDocument/2006/relationships/diagramQuickStyle" Target="../diagrams/quickStyle22.xml"/><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diagramLayout" Target="../diagrams/layout22.xml"/><Relationship Id="rId5" Type="http://schemas.openxmlformats.org/officeDocument/2006/relationships/diagramData" Target="../diagrams/data22.xml"/><Relationship Id="rId4" Type="http://schemas.openxmlformats.org/officeDocument/2006/relationships/image" Target="../media/image31.png"/><Relationship Id="rId9" Type="http://schemas.microsoft.com/office/2007/relationships/diagramDrawing" Target="../diagrams/drawing22.xml"/></Relationships>
</file>

<file path=ppt/slides/_rels/slide25.xml.rels><?xml version="1.0" encoding="UTF-8" standalone="yes"?>
<Relationships xmlns="http://schemas.openxmlformats.org/package/2006/relationships"><Relationship Id="rId8" Type="http://schemas.openxmlformats.org/officeDocument/2006/relationships/diagramColors" Target="../diagrams/colors23.xml"/><Relationship Id="rId3" Type="http://schemas.openxmlformats.org/officeDocument/2006/relationships/notesSlide" Target="../notesSlides/notesSlide24.xml"/><Relationship Id="rId7" Type="http://schemas.openxmlformats.org/officeDocument/2006/relationships/diagramQuickStyle" Target="../diagrams/quickStyle23.xml"/><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diagramLayout" Target="../diagrams/layout23.xml"/><Relationship Id="rId5" Type="http://schemas.openxmlformats.org/officeDocument/2006/relationships/diagramData" Target="../diagrams/data23.xml"/><Relationship Id="rId4" Type="http://schemas.openxmlformats.org/officeDocument/2006/relationships/image" Target="../media/image32.png"/><Relationship Id="rId9" Type="http://schemas.microsoft.com/office/2007/relationships/diagramDrawing" Target="../diagrams/drawing23.xml"/></Relationships>
</file>

<file path=ppt/slides/_rels/slide26.xml.rels><?xml version="1.0" encoding="UTF-8" standalone="yes"?>
<Relationships xmlns="http://schemas.openxmlformats.org/package/2006/relationships"><Relationship Id="rId8" Type="http://schemas.openxmlformats.org/officeDocument/2006/relationships/diagramData" Target="../diagrams/data24.xml"/><Relationship Id="rId3" Type="http://schemas.openxmlformats.org/officeDocument/2006/relationships/notesSlide" Target="../notesSlides/notesSlide25.xml"/><Relationship Id="rId7" Type="http://schemas.openxmlformats.org/officeDocument/2006/relationships/image" Target="../media/image36.png"/><Relationship Id="rId12" Type="http://schemas.microsoft.com/office/2007/relationships/diagramDrawing" Target="../diagrams/drawing24.xml"/><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35.png"/><Relationship Id="rId11" Type="http://schemas.openxmlformats.org/officeDocument/2006/relationships/diagramColors" Target="../diagrams/colors24.xml"/><Relationship Id="rId5" Type="http://schemas.openxmlformats.org/officeDocument/2006/relationships/image" Target="../media/image34.png"/><Relationship Id="rId10" Type="http://schemas.openxmlformats.org/officeDocument/2006/relationships/diagramQuickStyle" Target="../diagrams/quickStyle24.xml"/><Relationship Id="rId4" Type="http://schemas.openxmlformats.org/officeDocument/2006/relationships/image" Target="../media/image33.png"/><Relationship Id="rId9" Type="http://schemas.openxmlformats.org/officeDocument/2006/relationships/diagramLayout" Target="../diagrams/layout24.xml"/></Relationships>
</file>

<file path=ppt/slides/_rels/slide27.xml.rels><?xml version="1.0" encoding="UTF-8" standalone="yes"?>
<Relationships xmlns="http://schemas.openxmlformats.org/package/2006/relationships"><Relationship Id="rId8" Type="http://schemas.microsoft.com/office/2007/relationships/diagramDrawing" Target="../diagrams/drawing25.xml"/><Relationship Id="rId3" Type="http://schemas.openxmlformats.org/officeDocument/2006/relationships/notesSlide" Target="../notesSlides/notesSlide26.xml"/><Relationship Id="rId7" Type="http://schemas.openxmlformats.org/officeDocument/2006/relationships/diagramColors" Target="../diagrams/colors25.xml"/><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diagramQuickStyle" Target="../diagrams/quickStyle25.xml"/><Relationship Id="rId5" Type="http://schemas.openxmlformats.org/officeDocument/2006/relationships/diagramLayout" Target="../diagrams/layout25.xml"/><Relationship Id="rId4" Type="http://schemas.openxmlformats.org/officeDocument/2006/relationships/diagramData" Target="../diagrams/data25.xml"/></Relationships>
</file>

<file path=ppt/slides/_rels/slide28.xml.rels><?xml version="1.0" encoding="UTF-8" standalone="yes"?>
<Relationships xmlns="http://schemas.openxmlformats.org/package/2006/relationships"><Relationship Id="rId8" Type="http://schemas.openxmlformats.org/officeDocument/2006/relationships/diagramQuickStyle" Target="../diagrams/quickStyle26.xml"/><Relationship Id="rId3" Type="http://schemas.openxmlformats.org/officeDocument/2006/relationships/notesSlide" Target="../notesSlides/notesSlide27.xml"/><Relationship Id="rId7" Type="http://schemas.openxmlformats.org/officeDocument/2006/relationships/diagramLayout" Target="../diagrams/layout26.xml"/><Relationship Id="rId2" Type="http://schemas.openxmlformats.org/officeDocument/2006/relationships/slideLayout" Target="../slideLayouts/slideLayout6.xml"/><Relationship Id="rId1" Type="http://schemas.openxmlformats.org/officeDocument/2006/relationships/tags" Target="../tags/tag15.xml"/><Relationship Id="rId6" Type="http://schemas.openxmlformats.org/officeDocument/2006/relationships/diagramData" Target="../diagrams/data26.xml"/><Relationship Id="rId11" Type="http://schemas.openxmlformats.org/officeDocument/2006/relationships/image" Target="../media/image38.jpeg"/><Relationship Id="rId5" Type="http://schemas.openxmlformats.org/officeDocument/2006/relationships/image" Target="../media/image37.png"/><Relationship Id="rId10" Type="http://schemas.microsoft.com/office/2007/relationships/diagramDrawing" Target="../diagrams/drawing26.xml"/><Relationship Id="rId4" Type="http://schemas.openxmlformats.org/officeDocument/2006/relationships/image" Target="../media/image21.png"/><Relationship Id="rId9" Type="http://schemas.openxmlformats.org/officeDocument/2006/relationships/diagramColors" Target="../diagrams/colors26.xml"/></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27.xml"/><Relationship Id="rId3" Type="http://schemas.openxmlformats.org/officeDocument/2006/relationships/image" Target="../media/image39.jpeg"/><Relationship Id="rId7" Type="http://schemas.openxmlformats.org/officeDocument/2006/relationships/diagramData" Target="../diagrams/data27.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2.png"/><Relationship Id="rId11" Type="http://schemas.microsoft.com/office/2007/relationships/diagramDrawing" Target="../diagrams/drawing27.xml"/><Relationship Id="rId5" Type="http://schemas.openxmlformats.org/officeDocument/2006/relationships/image" Target="../media/image41.png"/><Relationship Id="rId10" Type="http://schemas.openxmlformats.org/officeDocument/2006/relationships/diagramColors" Target="../diagrams/colors27.xml"/><Relationship Id="rId4" Type="http://schemas.openxmlformats.org/officeDocument/2006/relationships/image" Target="../media/image40.png"/><Relationship Id="rId9" Type="http://schemas.openxmlformats.org/officeDocument/2006/relationships/diagramQuickStyle" Target="../diagrams/quickStyle2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48.png"/><Relationship Id="rId13" Type="http://schemas.microsoft.com/office/2007/relationships/diagramDrawing" Target="../diagrams/drawing28.xml"/><Relationship Id="rId3" Type="http://schemas.openxmlformats.org/officeDocument/2006/relationships/image" Target="../media/image43.png"/><Relationship Id="rId7" Type="http://schemas.openxmlformats.org/officeDocument/2006/relationships/image" Target="../media/image47.jpeg"/><Relationship Id="rId12" Type="http://schemas.openxmlformats.org/officeDocument/2006/relationships/diagramColors" Target="../diagrams/colors28.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diagramQuickStyle" Target="../diagrams/quickStyle28.xml"/><Relationship Id="rId5" Type="http://schemas.openxmlformats.org/officeDocument/2006/relationships/image" Target="../media/image45.png"/><Relationship Id="rId10" Type="http://schemas.openxmlformats.org/officeDocument/2006/relationships/diagramLayout" Target="../diagrams/layout28.xml"/><Relationship Id="rId4" Type="http://schemas.openxmlformats.org/officeDocument/2006/relationships/image" Target="../media/image44.png"/><Relationship Id="rId9" Type="http://schemas.openxmlformats.org/officeDocument/2006/relationships/diagramData" Target="../diagrams/data28.xml"/></Relationships>
</file>

<file path=ppt/slides/_rels/slide31.xml.rels><?xml version="1.0" encoding="UTF-8" standalone="yes"?>
<Relationships xmlns="http://schemas.openxmlformats.org/package/2006/relationships"><Relationship Id="rId8" Type="http://schemas.openxmlformats.org/officeDocument/2006/relationships/diagramColors" Target="../diagrams/colors29.xml"/><Relationship Id="rId3" Type="http://schemas.openxmlformats.org/officeDocument/2006/relationships/image" Target="../media/image49.png"/><Relationship Id="rId7" Type="http://schemas.openxmlformats.org/officeDocument/2006/relationships/diagramQuickStyle" Target="../diagrams/quickStyle29.xml"/><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diagramLayout" Target="../diagrams/layout29.xml"/><Relationship Id="rId5" Type="http://schemas.openxmlformats.org/officeDocument/2006/relationships/diagramData" Target="../diagrams/data29.xml"/><Relationship Id="rId4" Type="http://schemas.openxmlformats.org/officeDocument/2006/relationships/image" Target="../media/image50.png"/><Relationship Id="rId9" Type="http://schemas.microsoft.com/office/2007/relationships/diagramDrawing" Target="../diagrams/drawing29.xml"/></Relationships>
</file>

<file path=ppt/slides/_rels/slide32.xml.rels><?xml version="1.0" encoding="UTF-8" standalone="yes"?>
<Relationships xmlns="http://schemas.openxmlformats.org/package/2006/relationships"><Relationship Id="rId8" Type="http://schemas.openxmlformats.org/officeDocument/2006/relationships/diagramColors" Target="../diagrams/colors30.xml"/><Relationship Id="rId3" Type="http://schemas.openxmlformats.org/officeDocument/2006/relationships/image" Target="../media/image51.png"/><Relationship Id="rId7" Type="http://schemas.openxmlformats.org/officeDocument/2006/relationships/diagramQuickStyle" Target="../diagrams/quickStyle30.xml"/><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diagramLayout" Target="../diagrams/layout30.xml"/><Relationship Id="rId5" Type="http://schemas.openxmlformats.org/officeDocument/2006/relationships/diagramData" Target="../diagrams/data30.xml"/><Relationship Id="rId10" Type="http://schemas.openxmlformats.org/officeDocument/2006/relationships/image" Target="../media/image53.png"/><Relationship Id="rId4" Type="http://schemas.openxmlformats.org/officeDocument/2006/relationships/image" Target="../media/image52.png"/><Relationship Id="rId9" Type="http://schemas.microsoft.com/office/2007/relationships/diagramDrawing" Target="../diagrams/drawing30.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3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diagramLayout" Target="../diagrams/layout32.xml"/><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32.xml"/><Relationship Id="rId11" Type="http://schemas.openxmlformats.org/officeDocument/2006/relationships/image" Target="../media/image9.png"/><Relationship Id="rId5" Type="http://schemas.openxmlformats.org/officeDocument/2006/relationships/diagramColors" Target="../diagrams/colors32.xml"/><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diagramQuickStyle" Target="../diagrams/quickStyle32.xml"/><Relationship Id="rId9" Type="http://schemas.openxmlformats.org/officeDocument/2006/relationships/image" Target="../media/image7.png"/><Relationship Id="rId14" Type="http://schemas.openxmlformats.org/officeDocument/2006/relationships/image" Target="../media/image12.png"/></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2.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47.xml.rels><?xml version="1.0" encoding="UTF-8" standalone="yes"?>
<Relationships xmlns="http://schemas.openxmlformats.org/package/2006/relationships"><Relationship Id="rId8" Type="http://schemas.microsoft.com/office/2007/relationships/diagramDrawing" Target="../diagrams/drawing38.xml"/><Relationship Id="rId3" Type="http://schemas.openxmlformats.org/officeDocument/2006/relationships/chart" Target="../charts/chart2.xml"/><Relationship Id="rId7" Type="http://schemas.openxmlformats.org/officeDocument/2006/relationships/diagramColors" Target="../diagrams/colors38.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QuickStyle" Target="../diagrams/quickStyle38.xml"/><Relationship Id="rId5" Type="http://schemas.openxmlformats.org/officeDocument/2006/relationships/diagramLayout" Target="../diagrams/layout38.xml"/><Relationship Id="rId4" Type="http://schemas.openxmlformats.org/officeDocument/2006/relationships/diagramData" Target="../diagrams/data38.xml"/></Relationships>
</file>

<file path=ppt/slides/_rels/slide48.xml.rels><?xml version="1.0" encoding="UTF-8" standalone="yes"?>
<Relationships xmlns="http://schemas.openxmlformats.org/package/2006/relationships"><Relationship Id="rId8" Type="http://schemas.microsoft.com/office/2007/relationships/diagramDrawing" Target="../diagrams/drawing39.xml"/><Relationship Id="rId3" Type="http://schemas.openxmlformats.org/officeDocument/2006/relationships/chart" Target="../charts/chart3.xml"/><Relationship Id="rId7" Type="http://schemas.openxmlformats.org/officeDocument/2006/relationships/diagramColors" Target="../diagrams/colors39.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QuickStyle" Target="../diagrams/quickStyle39.xml"/><Relationship Id="rId5" Type="http://schemas.openxmlformats.org/officeDocument/2006/relationships/diagramLayout" Target="../diagrams/layout39.xml"/><Relationship Id="rId4" Type="http://schemas.openxmlformats.org/officeDocument/2006/relationships/diagramData" Target="../diagrams/data39.xml"/></Relationships>
</file>

<file path=ppt/slides/_rels/slide49.xml.rels><?xml version="1.0" encoding="UTF-8" standalone="yes"?>
<Relationships xmlns="http://schemas.openxmlformats.org/package/2006/relationships"><Relationship Id="rId8" Type="http://schemas.microsoft.com/office/2007/relationships/diagramDrawing" Target="../diagrams/drawing40.xml"/><Relationship Id="rId3" Type="http://schemas.openxmlformats.org/officeDocument/2006/relationships/chart" Target="../charts/chart4.xml"/><Relationship Id="rId7" Type="http://schemas.openxmlformats.org/officeDocument/2006/relationships/diagramColors" Target="../diagrams/colors40.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QuickStyle" Target="../diagrams/quickStyle40.xml"/><Relationship Id="rId5" Type="http://schemas.openxmlformats.org/officeDocument/2006/relationships/diagramLayout" Target="../diagrams/layout40.xml"/><Relationship Id="rId4" Type="http://schemas.openxmlformats.org/officeDocument/2006/relationships/diagramData" Target="../diagrams/data40.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0.xml.rels><?xml version="1.0" encoding="UTF-8" standalone="yes"?>
<Relationships xmlns="http://schemas.openxmlformats.org/package/2006/relationships"><Relationship Id="rId8" Type="http://schemas.microsoft.com/office/2007/relationships/diagramDrawing" Target="../diagrams/drawing41.xml"/><Relationship Id="rId3" Type="http://schemas.openxmlformats.org/officeDocument/2006/relationships/chart" Target="../charts/chart5.xml"/><Relationship Id="rId7" Type="http://schemas.openxmlformats.org/officeDocument/2006/relationships/diagramColors" Target="../diagrams/colors41.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QuickStyle" Target="../diagrams/quickStyle41.xml"/><Relationship Id="rId5" Type="http://schemas.openxmlformats.org/officeDocument/2006/relationships/diagramLayout" Target="../diagrams/layout41.xml"/><Relationship Id="rId4" Type="http://schemas.openxmlformats.org/officeDocument/2006/relationships/diagramData" Target="../diagrams/data41.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42.xml"/><Relationship Id="rId7" Type="http://schemas.microsoft.com/office/2007/relationships/diagramDrawing" Target="../diagrams/drawing42.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42.xml"/><Relationship Id="rId5" Type="http://schemas.openxmlformats.org/officeDocument/2006/relationships/diagramQuickStyle" Target="../diagrams/quickStyle42.xml"/><Relationship Id="rId4" Type="http://schemas.openxmlformats.org/officeDocument/2006/relationships/diagramLayout" Target="../diagrams/layout42.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53.xml.rels><?xml version="1.0" encoding="UTF-8" standalone="yes"?>
<Relationships xmlns="http://schemas.openxmlformats.org/package/2006/relationships"><Relationship Id="rId8" Type="http://schemas.openxmlformats.org/officeDocument/2006/relationships/diagramQuickStyle" Target="../diagrams/quickStyle44.xml"/><Relationship Id="rId3" Type="http://schemas.openxmlformats.org/officeDocument/2006/relationships/hyperlink" Target="http://gems.ic.uff.br/dyevc/" TargetMode="External"/><Relationship Id="rId7" Type="http://schemas.openxmlformats.org/officeDocument/2006/relationships/diagramLayout" Target="../diagrams/layout44.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Data" Target="../diagrams/data44.xml"/><Relationship Id="rId5" Type="http://schemas.openxmlformats.org/officeDocument/2006/relationships/hyperlink" Target="https://github.com/gems-uff/dyevc/wiki/User-Manual" TargetMode="External"/><Relationship Id="rId10" Type="http://schemas.microsoft.com/office/2007/relationships/diagramDrawing" Target="../diagrams/drawing44.xml"/><Relationship Id="rId4" Type="http://schemas.openxmlformats.org/officeDocument/2006/relationships/hyperlink" Target="https://github.com/gems-uff/dyevc" TargetMode="External"/><Relationship Id="rId9" Type="http://schemas.openxmlformats.org/officeDocument/2006/relationships/diagramColors" Target="../diagrams/colors4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45.xml"/><Relationship Id="rId7" Type="http://schemas.microsoft.com/office/2007/relationships/diagramDrawing" Target="../diagrams/drawing45.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45.xml"/><Relationship Id="rId5" Type="http://schemas.openxmlformats.org/officeDocument/2006/relationships/diagramQuickStyle" Target="../diagrams/quickStyle45.xml"/><Relationship Id="rId4" Type="http://schemas.openxmlformats.org/officeDocument/2006/relationships/diagramLayout" Target="../diagrams/layout45.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46.xml"/><Relationship Id="rId7" Type="http://schemas.microsoft.com/office/2007/relationships/diagramDrawing" Target="../diagrams/drawing46.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46.xml"/><Relationship Id="rId5" Type="http://schemas.openxmlformats.org/officeDocument/2006/relationships/diagramQuickStyle" Target="../diagrams/quickStyle46.xml"/><Relationship Id="rId4" Type="http://schemas.openxmlformats.org/officeDocument/2006/relationships/diagramLayout" Target="../diagrams/layout46.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47.xml"/><Relationship Id="rId7" Type="http://schemas.microsoft.com/office/2007/relationships/diagramDrawing" Target="../diagrams/drawing47.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47.xml"/><Relationship Id="rId5" Type="http://schemas.openxmlformats.org/officeDocument/2006/relationships/diagramQuickStyle" Target="../diagrams/quickStyle47.xml"/><Relationship Id="rId4" Type="http://schemas.openxmlformats.org/officeDocument/2006/relationships/diagramLayout" Target="../diagrams/layout47.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48.xml"/><Relationship Id="rId7" Type="http://schemas.microsoft.com/office/2007/relationships/diagramDrawing" Target="../diagrams/drawing48.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48.xml"/><Relationship Id="rId5" Type="http://schemas.openxmlformats.org/officeDocument/2006/relationships/diagramQuickStyle" Target="../diagrams/quickStyle48.xml"/><Relationship Id="rId4" Type="http://schemas.openxmlformats.org/officeDocument/2006/relationships/diagramLayout" Target="../diagrams/layout48.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49.xml"/><Relationship Id="rId7" Type="http://schemas.microsoft.com/office/2007/relationships/diagramDrawing" Target="../diagrams/drawing49.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49.xml"/><Relationship Id="rId5" Type="http://schemas.openxmlformats.org/officeDocument/2006/relationships/diagramQuickStyle" Target="../diagrams/quickStyle49.xml"/><Relationship Id="rId4" Type="http://schemas.openxmlformats.org/officeDocument/2006/relationships/diagramLayout" Target="../diagrams/layout49.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smtClean="0"/>
              <a:t>Providing Visualizations for Distributed Version Control Systems</a:t>
            </a:r>
            <a:endParaRPr lang="pt-BR" b="1" dirty="0"/>
          </a:p>
        </p:txBody>
      </p:sp>
      <p:sp>
        <p:nvSpPr>
          <p:cNvPr id="3" name="Subtitle 2"/>
          <p:cNvSpPr>
            <a:spLocks noGrp="1"/>
          </p:cNvSpPr>
          <p:nvPr>
            <p:ph type="subTitle" idx="1"/>
          </p:nvPr>
        </p:nvSpPr>
        <p:spPr/>
        <p:txBody>
          <a:bodyPr>
            <a:normAutofit lnSpcReduction="10000"/>
          </a:bodyPr>
          <a:lstStyle/>
          <a:p>
            <a:r>
              <a:rPr lang="pt-BR" sz="2400" dirty="0" smtClean="0"/>
              <a:t>Cristiano Cesário - ccesario@ic.uff.br</a:t>
            </a:r>
            <a:endParaRPr lang="en-US" sz="2400" dirty="0" smtClean="0"/>
          </a:p>
          <a:p>
            <a:r>
              <a:rPr lang="pt-BR" sz="1900" i="1" dirty="0" smtClean="0"/>
              <a:t>Instituto de Computação – Universidade Federal Fluminense (UFF)</a:t>
            </a:r>
          </a:p>
          <a:p>
            <a:r>
              <a:rPr lang="en-US" sz="1600" dirty="0" smtClean="0"/>
              <a:t>DyeVC is available at </a:t>
            </a:r>
            <a:r>
              <a:rPr lang="en-US" sz="1600" dirty="0" smtClean="0">
                <a:solidFill>
                  <a:srgbClr val="002060"/>
                </a:solidFill>
              </a:rPr>
              <a:t>http</a:t>
            </a:r>
            <a:r>
              <a:rPr lang="en-US" sz="1600" dirty="0">
                <a:solidFill>
                  <a:srgbClr val="002060"/>
                </a:solidFill>
              </a:rPr>
              <a:t>://</a:t>
            </a:r>
            <a:r>
              <a:rPr lang="en-US" sz="1600" dirty="0" smtClean="0">
                <a:solidFill>
                  <a:srgbClr val="002060"/>
                </a:solidFill>
              </a:rPr>
              <a:t>gems.ic.uff.br/dyevc</a:t>
            </a:r>
            <a:endParaRPr lang="en-US" sz="1600" dirty="0">
              <a:solidFill>
                <a:srgbClr val="00206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1856"/>
    </mc:Choice>
    <mc:Fallback xmlns="">
      <p:transition spd="slow" advTm="1856"/>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1D53DE6B-C051-49C9-9FF8-02CB20CBD720}" type="datetime1">
              <a:rPr lang="pt-BR" smtClean="0"/>
              <a:t>31/01/2015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10</a:t>
            </a:fld>
            <a:endParaRPr lang="en-US" dirty="0"/>
          </a:p>
        </p:txBody>
      </p:sp>
      <p:graphicFrame>
        <p:nvGraphicFramePr>
          <p:cNvPr id="18" name="Diagrama 17"/>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Elipse 9"/>
          <p:cNvSpPr/>
          <p:nvPr/>
        </p:nvSpPr>
        <p:spPr>
          <a:xfrm>
            <a:off x="762000" y="206467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22" name="Elipse 21"/>
          <p:cNvSpPr/>
          <p:nvPr/>
        </p:nvSpPr>
        <p:spPr>
          <a:xfrm>
            <a:off x="1322370" y="206467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23" name="Elipse 22"/>
          <p:cNvSpPr/>
          <p:nvPr/>
        </p:nvSpPr>
        <p:spPr>
          <a:xfrm>
            <a:off x="1882740" y="206467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7" name="Conector de seta reta 16"/>
          <p:cNvCxnSpPr>
            <a:stCxn id="22" idx="2"/>
            <a:endCxn id="10" idx="6"/>
          </p:cNvCxnSpPr>
          <p:nvPr/>
        </p:nvCxnSpPr>
        <p:spPr>
          <a:xfrm flipH="1">
            <a:off x="1066800" y="2213440"/>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p:cNvCxnSpPr>
            <a:stCxn id="23" idx="2"/>
            <a:endCxn id="22" idx="6"/>
          </p:cNvCxnSpPr>
          <p:nvPr/>
        </p:nvCxnSpPr>
        <p:spPr>
          <a:xfrm flipH="1">
            <a:off x="1627170" y="2213440"/>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tângulo 48"/>
          <p:cNvSpPr/>
          <p:nvPr/>
        </p:nvSpPr>
        <p:spPr>
          <a:xfrm>
            <a:off x="1654140" y="1426725"/>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master</a:t>
            </a:r>
            <a:endParaRPr lang="pt-BR" sz="1100" dirty="0">
              <a:solidFill>
                <a:schemeClr val="tx1"/>
              </a:solidFill>
            </a:endParaRPr>
          </a:p>
        </p:txBody>
      </p:sp>
      <p:cxnSp>
        <p:nvCxnSpPr>
          <p:cNvPr id="51" name="Conector de seta reta 50"/>
          <p:cNvCxnSpPr>
            <a:stCxn id="49" idx="2"/>
            <a:endCxn id="23" idx="0"/>
          </p:cNvCxnSpPr>
          <p:nvPr/>
        </p:nvCxnSpPr>
        <p:spPr>
          <a:xfrm>
            <a:off x="2035140" y="1792089"/>
            <a:ext cx="0" cy="2725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Elipse 63"/>
          <p:cNvSpPr/>
          <p:nvPr/>
        </p:nvSpPr>
        <p:spPr>
          <a:xfrm>
            <a:off x="1882740" y="2656692"/>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4</a:t>
            </a:r>
            <a:endParaRPr lang="pt-BR" sz="1400" dirty="0">
              <a:solidFill>
                <a:schemeClr val="tx1"/>
              </a:solidFill>
            </a:endParaRPr>
          </a:p>
        </p:txBody>
      </p:sp>
      <p:cxnSp>
        <p:nvCxnSpPr>
          <p:cNvPr id="65" name="Conector de seta reta 64"/>
          <p:cNvCxnSpPr>
            <a:stCxn id="64" idx="2"/>
            <a:endCxn id="22" idx="4"/>
          </p:cNvCxnSpPr>
          <p:nvPr/>
        </p:nvCxnSpPr>
        <p:spPr>
          <a:xfrm flipH="1" flipV="1">
            <a:off x="1474770" y="2362200"/>
            <a:ext cx="407970" cy="4432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Elipse 67"/>
          <p:cNvSpPr/>
          <p:nvPr/>
        </p:nvSpPr>
        <p:spPr>
          <a:xfrm>
            <a:off x="2443110" y="2656692"/>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5</a:t>
            </a:r>
          </a:p>
        </p:txBody>
      </p:sp>
      <p:cxnSp>
        <p:nvCxnSpPr>
          <p:cNvPr id="69" name="Conector de seta reta 68"/>
          <p:cNvCxnSpPr>
            <a:stCxn id="68" idx="2"/>
            <a:endCxn id="64" idx="6"/>
          </p:cNvCxnSpPr>
          <p:nvPr/>
        </p:nvCxnSpPr>
        <p:spPr>
          <a:xfrm flipH="1">
            <a:off x="2187540" y="2805453"/>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1206143"/>
      </p:ext>
    </p:extLst>
  </p:cSld>
  <p:clrMapOvr>
    <a:masterClrMapping/>
  </p:clrMapOvr>
  <mc:AlternateContent xmlns:mc="http://schemas.openxmlformats.org/markup-compatibility/2006" xmlns:p14="http://schemas.microsoft.com/office/powerpoint/2010/main">
    <mc:Choice Requires="p14">
      <p:transition spd="slow" p14:dur="2000" advTm="167"/>
    </mc:Choice>
    <mc:Fallback xmlns="">
      <p:transition spd="slow" advTm="167"/>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a:bodyPr>
          <a:lstStyle/>
          <a:p>
            <a:r>
              <a:rPr lang="en-US" dirty="0" smtClean="0"/>
              <a:t>Globalization</a:t>
            </a:r>
          </a:p>
          <a:p>
            <a:pPr lvl="1"/>
            <a:r>
              <a:rPr lang="en-US" sz="2400" dirty="0" smtClean="0"/>
              <a:t>Software development is also distributed</a:t>
            </a:r>
          </a:p>
          <a:p>
            <a:pPr lvl="1"/>
            <a:r>
              <a:rPr lang="en-US" sz="2400" dirty="0" smtClean="0"/>
              <a:t>Risk factors [</a:t>
            </a:r>
            <a:r>
              <a:rPr lang="en-US" sz="2400" dirty="0" err="1" smtClean="0"/>
              <a:t>Battin</a:t>
            </a:r>
            <a:r>
              <a:rPr lang="en-US" sz="2400" dirty="0" smtClean="0"/>
              <a:t> et al. 2001]</a:t>
            </a:r>
          </a:p>
        </p:txBody>
      </p:sp>
      <p:sp>
        <p:nvSpPr>
          <p:cNvPr id="4" name="Date Placeholder 3"/>
          <p:cNvSpPr>
            <a:spLocks noGrp="1"/>
          </p:cNvSpPr>
          <p:nvPr>
            <p:ph type="dt" sz="half" idx="10"/>
          </p:nvPr>
        </p:nvSpPr>
        <p:spPr/>
        <p:txBody>
          <a:bodyPr/>
          <a:lstStyle/>
          <a:p>
            <a:fld id="{1D53DE6B-C051-49C9-9FF8-02CB20CBD720}" type="datetime1">
              <a:rPr lang="pt-BR" smtClean="0"/>
              <a:t>31/01/2015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11</a:t>
            </a:fld>
            <a:endParaRPr lang="en-US" dirty="0"/>
          </a:p>
        </p:txBody>
      </p:sp>
      <p:pic>
        <p:nvPicPr>
          <p:cNvPr id="1030" name="Picture 6" descr="http://postfiles16.naver.net/20130117_223/itravelog_1358431483456thph9_JPEG/%C7%D8%BF%DC%BF%A9%C7%E0_%BF%A1%C6%BC%C4%CF.jpg?type=w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005" y="3367277"/>
            <a:ext cx="5883990" cy="3033523"/>
          </a:xfrm>
          <a:prstGeom prst="rect">
            <a:avLst/>
          </a:prstGeom>
          <a:noFill/>
          <a:extLst>
            <a:ext uri="{909E8E84-426E-40DD-AFC4-6F175D3DCCD1}">
              <a14:hiddenFill xmlns:a14="http://schemas.microsoft.com/office/drawing/2010/main">
                <a:solidFill>
                  <a:srgbClr val="FFFFFF"/>
                </a:solidFill>
              </a14:hiddenFill>
            </a:ext>
          </a:extLst>
        </p:spPr>
      </p:pic>
      <p:sp>
        <p:nvSpPr>
          <p:cNvPr id="7" name="Fluxograma: Disco magnético 6"/>
          <p:cNvSpPr/>
          <p:nvPr/>
        </p:nvSpPr>
        <p:spPr>
          <a:xfrm>
            <a:off x="3733800" y="5119877"/>
            <a:ext cx="304800" cy="457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luxograma: Disco magnético 10"/>
          <p:cNvSpPr/>
          <p:nvPr/>
        </p:nvSpPr>
        <p:spPr>
          <a:xfrm>
            <a:off x="5181600" y="3222284"/>
            <a:ext cx="304800" cy="457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luxograma: Disco magnético 11"/>
          <p:cNvSpPr/>
          <p:nvPr/>
        </p:nvSpPr>
        <p:spPr>
          <a:xfrm>
            <a:off x="6142395" y="5385935"/>
            <a:ext cx="304800" cy="457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luxograma: Disco magnético 12"/>
          <p:cNvSpPr/>
          <p:nvPr/>
        </p:nvSpPr>
        <p:spPr>
          <a:xfrm>
            <a:off x="2816180" y="3870516"/>
            <a:ext cx="304800" cy="457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Conector reto 8"/>
          <p:cNvCxnSpPr>
            <a:stCxn id="13" idx="3"/>
            <a:endCxn id="7" idx="1"/>
          </p:cNvCxnSpPr>
          <p:nvPr/>
        </p:nvCxnSpPr>
        <p:spPr>
          <a:xfrm>
            <a:off x="2968580" y="4327716"/>
            <a:ext cx="917620" cy="792161"/>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Conector reto 15"/>
          <p:cNvCxnSpPr>
            <a:stCxn id="11" idx="3"/>
            <a:endCxn id="7" idx="4"/>
          </p:cNvCxnSpPr>
          <p:nvPr/>
        </p:nvCxnSpPr>
        <p:spPr>
          <a:xfrm flipH="1">
            <a:off x="4038600" y="3679484"/>
            <a:ext cx="1295400" cy="1668993"/>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Conector reto 18"/>
          <p:cNvCxnSpPr>
            <a:stCxn id="11" idx="3"/>
            <a:endCxn id="12" idx="1"/>
          </p:cNvCxnSpPr>
          <p:nvPr/>
        </p:nvCxnSpPr>
        <p:spPr>
          <a:xfrm>
            <a:off x="5334000" y="3679484"/>
            <a:ext cx="960795" cy="1706451"/>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onector reto 20"/>
          <p:cNvCxnSpPr>
            <a:stCxn id="7" idx="4"/>
            <a:endCxn id="12" idx="2"/>
          </p:cNvCxnSpPr>
          <p:nvPr/>
        </p:nvCxnSpPr>
        <p:spPr>
          <a:xfrm>
            <a:off x="4038600" y="5348477"/>
            <a:ext cx="2103795" cy="266058"/>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onector reto 30"/>
          <p:cNvCxnSpPr>
            <a:stCxn id="13" idx="4"/>
            <a:endCxn id="11" idx="2"/>
          </p:cNvCxnSpPr>
          <p:nvPr/>
        </p:nvCxnSpPr>
        <p:spPr>
          <a:xfrm flipV="1">
            <a:off x="3120980" y="3450884"/>
            <a:ext cx="2060620" cy="648232"/>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8" name="Diagrama 17"/>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56020033"/>
      </p:ext>
    </p:extLst>
  </p:cSld>
  <p:clrMapOvr>
    <a:masterClrMapping/>
  </p:clrMapOvr>
  <mc:AlternateContent xmlns:mc="http://schemas.openxmlformats.org/markup-compatibility/2006" xmlns:p14="http://schemas.microsoft.com/office/powerpoint/2010/main">
    <mc:Choice Requires="p14">
      <p:transition spd="slow" p14:dur="2000" advTm="167"/>
    </mc:Choice>
    <mc:Fallback xmlns="">
      <p:transition spd="slow" advTm="167"/>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a:bodyPr>
          <a:lstStyle/>
          <a:p>
            <a:r>
              <a:rPr lang="en-US" dirty="0" smtClean="0"/>
              <a:t>Difficult collaboration and awareness regarding changes</a:t>
            </a:r>
          </a:p>
        </p:txBody>
      </p:sp>
      <p:sp>
        <p:nvSpPr>
          <p:cNvPr id="4" name="Date Placeholder 3"/>
          <p:cNvSpPr>
            <a:spLocks noGrp="1"/>
          </p:cNvSpPr>
          <p:nvPr>
            <p:ph type="dt" sz="half" idx="10"/>
          </p:nvPr>
        </p:nvSpPr>
        <p:spPr/>
        <p:txBody>
          <a:bodyPr/>
          <a:lstStyle/>
          <a:p>
            <a:fld id="{10A481FF-583C-48F6-AB8F-2462A2BBA232}" type="datetime1">
              <a:rPr lang="pt-BR" smtClean="0"/>
              <a:t>31/01/2015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12</a:t>
            </a:fld>
            <a:endParaRPr lang="en-US" dirty="0"/>
          </a:p>
        </p:txBody>
      </p:sp>
      <p:pic>
        <p:nvPicPr>
          <p:cNvPr id="2052" name="Picture 4" descr="http://api.ning.com/files/MML35sFfrekXr8K76VxIUjFzlNN*nNeLnctMKcsU7V0AkyYDomiRfTLPxSgQlqi0P24T8TtDvVPEVqWSlOkpp-mxxRlEKaFj/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3402373"/>
            <a:ext cx="2971800" cy="29718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encrypted-tbn0.gstatic.com/images?q=tbn:ANd9GcRma--vIi3krpJ6smP06Q-aExwXWk8UbsZQDGBmDsOHPvYBB609w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4425" y="3200400"/>
            <a:ext cx="3409950" cy="2730677"/>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p:cNvSpPr txBox="1"/>
          <p:nvPr/>
        </p:nvSpPr>
        <p:spPr>
          <a:xfrm>
            <a:off x="1847833" y="3672517"/>
            <a:ext cx="685801" cy="1862048"/>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en-US" sz="11500" b="1" dirty="0" smtClean="0">
                <a:ln/>
                <a:solidFill>
                  <a:schemeClr val="accent3"/>
                </a:solidFill>
              </a:rPr>
              <a:t>?</a:t>
            </a:r>
            <a:endParaRPr lang="en-US" sz="11500" b="1" dirty="0">
              <a:ln/>
              <a:solidFill>
                <a:schemeClr val="accent3"/>
              </a:solidFill>
            </a:endParaRPr>
          </a:p>
        </p:txBody>
      </p:sp>
      <p:graphicFrame>
        <p:nvGraphicFramePr>
          <p:cNvPr id="12" name="Diagrama 11"/>
          <p:cNvGraphicFramePr/>
          <p:nvPr>
            <p:extLst>
              <p:ext uri="{D42A27DB-BD31-4B8C-83A1-F6EECF244321}">
                <p14:modId xmlns:p14="http://schemas.microsoft.com/office/powerpoint/2010/main" val="326199539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468673304"/>
      </p:ext>
    </p:extLst>
  </p:cSld>
  <p:clrMapOvr>
    <a:masterClrMapping/>
  </p:clrMapOvr>
  <mc:AlternateContent xmlns:mc="http://schemas.openxmlformats.org/markup-compatibility/2006" xmlns:p14="http://schemas.microsoft.com/office/powerpoint/2010/main">
    <mc:Choice Requires="p14">
      <p:transition spd="slow" p14:dur="2000" advTm="137"/>
    </mc:Choice>
    <mc:Fallback xmlns="">
      <p:transition spd="slow" advTm="137"/>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a:bodyPr>
          <a:lstStyle/>
          <a:p>
            <a:r>
              <a:rPr lang="en-US" dirty="0" smtClean="0"/>
              <a:t>Increasing usage of distributed repositories</a:t>
            </a:r>
          </a:p>
        </p:txBody>
      </p:sp>
      <p:sp>
        <p:nvSpPr>
          <p:cNvPr id="4" name="Date Placeholder 3"/>
          <p:cNvSpPr>
            <a:spLocks noGrp="1"/>
          </p:cNvSpPr>
          <p:nvPr>
            <p:ph type="dt" sz="half" idx="10"/>
          </p:nvPr>
        </p:nvSpPr>
        <p:spPr/>
        <p:txBody>
          <a:bodyPr/>
          <a:lstStyle/>
          <a:p>
            <a:fld id="{84E2F2EC-FCB8-4B04-9CAC-14926538EF83}" type="datetime1">
              <a:rPr lang="pt-BR" smtClean="0"/>
              <a:t>31/01/2015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13</a:t>
            </a:fld>
            <a:endParaRPr lang="en-US" dirty="0"/>
          </a:p>
        </p:txBody>
      </p:sp>
      <p:sp>
        <p:nvSpPr>
          <p:cNvPr id="7" name="CaixaDeTexto 6"/>
          <p:cNvSpPr txBox="1"/>
          <p:nvPr/>
        </p:nvSpPr>
        <p:spPr>
          <a:xfrm>
            <a:off x="637099" y="6212117"/>
            <a:ext cx="7869802" cy="307777"/>
          </a:xfrm>
          <a:prstGeom prst="rect">
            <a:avLst/>
          </a:prstGeom>
          <a:noFill/>
        </p:spPr>
        <p:txBody>
          <a:bodyPr wrap="square" rtlCol="0">
            <a:spAutoFit/>
          </a:bodyPr>
          <a:lstStyle/>
          <a:p>
            <a:r>
              <a:rPr lang="en-US" sz="1400" b="1" dirty="0" smtClean="0"/>
              <a:t>Source:</a:t>
            </a:r>
            <a:r>
              <a:rPr lang="en-US" sz="1400" dirty="0" smtClean="0"/>
              <a:t> Eclipse Foundation. The Open Source Developer Report - 2013 Eclipse Community Survey.</a:t>
            </a:r>
            <a:endParaRPr lang="en-US" sz="1400" dirty="0"/>
          </a:p>
        </p:txBody>
      </p:sp>
      <p:graphicFrame>
        <p:nvGraphicFramePr>
          <p:cNvPr id="11" name="Gráfico 10"/>
          <p:cNvGraphicFramePr>
            <a:graphicFrameLocks/>
          </p:cNvGraphicFramePr>
          <p:nvPr>
            <p:extLst>
              <p:ext uri="{D42A27DB-BD31-4B8C-83A1-F6EECF244321}">
                <p14:modId xmlns:p14="http://schemas.microsoft.com/office/powerpoint/2010/main" val="1268236310"/>
              </p:ext>
            </p:extLst>
          </p:nvPr>
        </p:nvGraphicFramePr>
        <p:xfrm>
          <a:off x="1371600" y="2286000"/>
          <a:ext cx="6429375" cy="392611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Diagrama 9"/>
          <p:cNvGraphicFramePr/>
          <p:nvPr>
            <p:extLst>
              <p:ext uri="{D42A27DB-BD31-4B8C-83A1-F6EECF244321}">
                <p14:modId xmlns:p14="http://schemas.microsoft.com/office/powerpoint/2010/main" val="315067400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11324046"/>
      </p:ext>
    </p:extLst>
  </p:cSld>
  <p:clrMapOvr>
    <a:masterClrMapping/>
  </p:clrMapOvr>
  <mc:AlternateContent xmlns:mc="http://schemas.openxmlformats.org/markup-compatibility/2006" xmlns:p14="http://schemas.microsoft.com/office/powerpoint/2010/main">
    <mc:Choice Requires="p14">
      <p:transition spd="slow" p14:dur="2000" advTm="224"/>
    </mc:Choice>
    <mc:Fallback xmlns="">
      <p:transition spd="slow" advTm="224"/>
    </mc:Fallback>
  </mc:AlternateContent>
  <p:timing>
    <p:tnLst>
      <p:par>
        <p:cTn id="1" dur="indefinite" restart="never" nodeType="tmRoot"/>
      </p:par>
    </p:tnLst>
  </p:timing>
  <p:extLst mod="1"/>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a:bodyPr>
          <a:lstStyle/>
          <a:p>
            <a:r>
              <a:rPr lang="en-US" dirty="0" smtClean="0"/>
              <a:t>Increasing usage of distributed repositories</a:t>
            </a:r>
          </a:p>
          <a:p>
            <a:pPr lvl="1"/>
            <a:r>
              <a:rPr lang="en-US" dirty="0" smtClean="0"/>
              <a:t>Branches</a:t>
            </a:r>
          </a:p>
          <a:p>
            <a:pPr marL="457200" lvl="1" indent="0">
              <a:buNone/>
            </a:pPr>
            <a:r>
              <a:rPr lang="en-US" dirty="0" smtClean="0"/>
              <a:t>   proliferation</a:t>
            </a:r>
          </a:p>
        </p:txBody>
      </p:sp>
      <p:sp>
        <p:nvSpPr>
          <p:cNvPr id="4" name="Date Placeholder 3"/>
          <p:cNvSpPr>
            <a:spLocks noGrp="1"/>
          </p:cNvSpPr>
          <p:nvPr>
            <p:ph type="dt" sz="half" idx="10"/>
          </p:nvPr>
        </p:nvSpPr>
        <p:spPr/>
        <p:txBody>
          <a:bodyPr/>
          <a:lstStyle/>
          <a:p>
            <a:fld id="{CE269FF9-1D6E-48AC-BAD1-B3036FA67F38}" type="datetime1">
              <a:rPr lang="pt-BR" smtClean="0"/>
              <a:t>31/01/2015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14</a:t>
            </a:fld>
            <a:endParaRPr lang="en-US" dirty="0"/>
          </a:p>
        </p:txBody>
      </p:sp>
      <p:pic>
        <p:nvPicPr>
          <p:cNvPr id="1028" name="Picture 4" descr="http://www.bordalierinstitute.com/images/yeastProteinInteractionNetwork.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1547" y="2320904"/>
            <a:ext cx="4275253" cy="406719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erickryski.com/assets/img/git_branch_diagram.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24474" y="2239009"/>
            <a:ext cx="4944599" cy="42309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a 9"/>
          <p:cNvGraphicFramePr/>
          <p:nvPr>
            <p:extLst>
              <p:ext uri="{D42A27DB-BD31-4B8C-83A1-F6EECF244321}">
                <p14:modId xmlns:p14="http://schemas.microsoft.com/office/powerpoint/2010/main" val="2973231783"/>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ustDataLst>
      <p:tags r:id="rId1"/>
    </p:custDataLst>
    <p:extLst>
      <p:ext uri="{BB962C8B-B14F-4D97-AF65-F5344CB8AC3E}">
        <p14:creationId xmlns:p14="http://schemas.microsoft.com/office/powerpoint/2010/main" val="4235173302"/>
      </p:ext>
    </p:extLst>
  </p:cSld>
  <p:clrMapOvr>
    <a:masterClrMapping/>
  </p:clrMapOvr>
  <mc:AlternateContent xmlns:mc="http://schemas.openxmlformats.org/markup-compatibility/2006" xmlns:p14="http://schemas.microsoft.com/office/powerpoint/2010/main">
    <mc:Choice Requires="p14">
      <p:transition spd="slow" p14:dur="2000" advTm="363"/>
    </mc:Choice>
    <mc:Fallback xmlns="">
      <p:transition spd="slow" advTm="3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randombar(vertical)">
                                      <p:cBhvr>
                                        <p:cTn id="7" dur="500"/>
                                        <p:tgtEl>
                                          <p:spTgt spid="1028"/>
                                        </p:tgtEl>
                                      </p:cBhvr>
                                    </p:animEffect>
                                  </p:childTnLst>
                                </p:cTn>
                              </p:par>
                              <p:par>
                                <p:cTn id="8" presetID="14" presetClass="exit" presetSubtype="5" fill="hold" nodeType="withEffect">
                                  <p:stCondLst>
                                    <p:cond delay="0"/>
                                  </p:stCondLst>
                                  <p:childTnLst>
                                    <p:animEffect transition="out" filter="randombar(vertical)">
                                      <p:cBhvr>
                                        <p:cTn id="9" dur="500"/>
                                        <p:tgtEl>
                                          <p:spTgt spid="1026"/>
                                        </p:tgtEl>
                                      </p:cBhvr>
                                    </p:animEffect>
                                    <p:set>
                                      <p:cBhvr>
                                        <p:cTn id="10" dur="1" fill="hold">
                                          <p:stCondLst>
                                            <p:cond delay="4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0DE20060-B2DC-4E48-A594-DDE0338434FF}" type="datetime1">
              <a:rPr lang="pt-BR" smtClean="0"/>
              <a:t>31/01/2015</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15</a:t>
            </a:fld>
            <a:endParaRPr lang="pt-BR"/>
          </a:p>
        </p:txBody>
      </p:sp>
      <p:sp>
        <p:nvSpPr>
          <p:cNvPr id="92" name="Forma livre 91"/>
          <p:cNvSpPr/>
          <p:nvPr/>
        </p:nvSpPr>
        <p:spPr>
          <a:xfrm rot="5204439">
            <a:off x="2189769" y="4612478"/>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3" name="Forma livre 92"/>
          <p:cNvSpPr/>
          <p:nvPr/>
        </p:nvSpPr>
        <p:spPr>
          <a:xfrm rot="5204439" flipH="1" flipV="1">
            <a:off x="2203659" y="4698143"/>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5" name="Forma livre 94"/>
          <p:cNvSpPr/>
          <p:nvPr/>
        </p:nvSpPr>
        <p:spPr>
          <a:xfrm rot="5204439">
            <a:off x="3151625" y="4642474"/>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6" name="Forma livre 95"/>
          <p:cNvSpPr/>
          <p:nvPr/>
        </p:nvSpPr>
        <p:spPr>
          <a:xfrm rot="5204439" flipH="1" flipV="1">
            <a:off x="3165514" y="4728140"/>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8" name="Forma livre 97"/>
          <p:cNvSpPr/>
          <p:nvPr/>
        </p:nvSpPr>
        <p:spPr>
          <a:xfrm rot="5204439">
            <a:off x="6652957" y="4428064"/>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9" name="Forma livre 98"/>
          <p:cNvSpPr/>
          <p:nvPr/>
        </p:nvSpPr>
        <p:spPr>
          <a:xfrm rot="5204439" flipH="1" flipV="1">
            <a:off x="6667851" y="4564972"/>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pic>
        <p:nvPicPr>
          <p:cNvPr id="130" name="Picture 4" descr="http://icons.iconarchive.com/icons/itzikgur/my-seven/128/Backup-IBM-Server-icon.png"/>
          <p:cNvPicPr>
            <a:picLocks noChangeAspect="1" noChangeArrowheads="1"/>
          </p:cNvPicPr>
          <p:nvPr/>
        </p:nvPicPr>
        <p:blipFill>
          <a:blip r:embed="rId4" cstate="print"/>
          <a:srcRect/>
          <a:stretch>
            <a:fillRect/>
          </a:stretch>
        </p:blipFill>
        <p:spPr bwMode="auto">
          <a:xfrm>
            <a:off x="3422188" y="1234970"/>
            <a:ext cx="1219200" cy="1219201"/>
          </a:xfrm>
          <a:prstGeom prst="rect">
            <a:avLst/>
          </a:prstGeom>
          <a:noFill/>
          <a:ln>
            <a:noFill/>
          </a:ln>
        </p:spPr>
      </p:pic>
      <p:pic>
        <p:nvPicPr>
          <p:cNvPr id="131" name="Picture 6" descr="http://icons.iconarchive.com/icons/tuziibanez/profesional-red/128/network-drive-connected-icon.png"/>
          <p:cNvPicPr>
            <a:picLocks noChangeAspect="1" noChangeArrowheads="1"/>
          </p:cNvPicPr>
          <p:nvPr/>
        </p:nvPicPr>
        <p:blipFill>
          <a:blip r:embed="rId5" cstate="print"/>
          <a:srcRect/>
          <a:stretch>
            <a:fillRect/>
          </a:stretch>
        </p:blipFill>
        <p:spPr bwMode="auto">
          <a:xfrm>
            <a:off x="5654436" y="1378986"/>
            <a:ext cx="936104" cy="936105"/>
          </a:xfrm>
          <a:prstGeom prst="rect">
            <a:avLst/>
          </a:prstGeom>
          <a:noFill/>
          <a:ln>
            <a:noFill/>
          </a:ln>
        </p:spPr>
      </p:pic>
      <p:sp>
        <p:nvSpPr>
          <p:cNvPr id="133" name="CaixaDeTexto 132"/>
          <p:cNvSpPr txBox="1"/>
          <p:nvPr/>
        </p:nvSpPr>
        <p:spPr>
          <a:xfrm>
            <a:off x="3317603" y="2315090"/>
            <a:ext cx="1472737" cy="338554"/>
          </a:xfrm>
          <a:prstGeom prst="rect">
            <a:avLst/>
          </a:prstGeom>
          <a:noFill/>
          <a:ln>
            <a:noFill/>
          </a:ln>
        </p:spPr>
        <p:txBody>
          <a:bodyPr wrap="square" rtlCol="0">
            <a:spAutoFit/>
          </a:bodyPr>
          <a:lstStyle/>
          <a:p>
            <a:pPr algn="ctr"/>
            <a:r>
              <a:rPr lang="pt-BR" sz="1600" b="1" dirty="0" smtClean="0"/>
              <a:t>Xavier </a:t>
            </a:r>
            <a:r>
              <a:rPr lang="pt-BR" sz="1600" b="1" dirty="0" err="1" smtClean="0"/>
              <a:t>Institute</a:t>
            </a:r>
            <a:endParaRPr lang="pt-BR" sz="1600" b="1" dirty="0"/>
          </a:p>
        </p:txBody>
      </p:sp>
      <p:pic>
        <p:nvPicPr>
          <p:cNvPr id="134"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3179186"/>
            <a:ext cx="504055" cy="504056"/>
          </a:xfrm>
          <a:prstGeom prst="rect">
            <a:avLst/>
          </a:prstGeom>
          <a:noFill/>
          <a:ln>
            <a:noFill/>
          </a:ln>
        </p:spPr>
      </p:pic>
      <p:pic>
        <p:nvPicPr>
          <p:cNvPr id="135"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6950580" y="4403322"/>
            <a:ext cx="504055" cy="504056"/>
          </a:xfrm>
          <a:prstGeom prst="rect">
            <a:avLst/>
          </a:prstGeom>
          <a:noFill/>
          <a:ln>
            <a:noFill/>
          </a:ln>
        </p:spPr>
      </p:pic>
      <p:pic>
        <p:nvPicPr>
          <p:cNvPr id="136"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5591944"/>
            <a:ext cx="504055" cy="504056"/>
          </a:xfrm>
          <a:prstGeom prst="rect">
            <a:avLst/>
          </a:prstGeom>
          <a:noFill/>
          <a:ln>
            <a:noFill/>
          </a:ln>
        </p:spPr>
      </p:pic>
      <p:pic>
        <p:nvPicPr>
          <p:cNvPr id="137"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4448944"/>
            <a:ext cx="504055" cy="504056"/>
          </a:xfrm>
          <a:prstGeom prst="rect">
            <a:avLst/>
          </a:prstGeom>
          <a:noFill/>
          <a:ln>
            <a:noFill/>
          </a:ln>
        </p:spPr>
      </p:pic>
      <p:cxnSp>
        <p:nvCxnSpPr>
          <p:cNvPr id="138" name="Forma 35"/>
          <p:cNvCxnSpPr>
            <a:stCxn id="134" idx="3"/>
            <a:endCxn id="135" idx="0"/>
          </p:cNvCxnSpPr>
          <p:nvPr/>
        </p:nvCxnSpPr>
        <p:spPr>
          <a:xfrm>
            <a:off x="6446523" y="3431214"/>
            <a:ext cx="756085" cy="972108"/>
          </a:xfrm>
          <a:prstGeom prst="curvedConnector2">
            <a:avLst/>
          </a:prstGeom>
          <a:ln w="28575">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39" name="Forma 52"/>
          <p:cNvCxnSpPr>
            <a:stCxn id="150" idx="2"/>
            <a:endCxn id="136" idx="3"/>
          </p:cNvCxnSpPr>
          <p:nvPr/>
        </p:nvCxnSpPr>
        <p:spPr>
          <a:xfrm rot="5400000">
            <a:off x="6489542" y="5130906"/>
            <a:ext cx="670048" cy="756085"/>
          </a:xfrm>
          <a:prstGeom prst="curvedConnector2">
            <a:avLst/>
          </a:prstGeom>
          <a:ln w="28575">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pic>
        <p:nvPicPr>
          <p:cNvPr id="141"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1477972" y="4635242"/>
            <a:ext cx="504055" cy="504056"/>
          </a:xfrm>
          <a:prstGeom prst="rect">
            <a:avLst/>
          </a:prstGeom>
          <a:noFill/>
          <a:ln>
            <a:noFill/>
          </a:ln>
        </p:spPr>
      </p:pic>
      <p:pic>
        <p:nvPicPr>
          <p:cNvPr id="142"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3407297" y="4635242"/>
            <a:ext cx="504055" cy="504056"/>
          </a:xfrm>
          <a:prstGeom prst="rect">
            <a:avLst/>
          </a:prstGeom>
          <a:noFill/>
          <a:ln>
            <a:noFill/>
          </a:ln>
        </p:spPr>
      </p:pic>
      <p:pic>
        <p:nvPicPr>
          <p:cNvPr id="143"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2390800" y="4635242"/>
            <a:ext cx="504055" cy="504056"/>
          </a:xfrm>
          <a:prstGeom prst="rect">
            <a:avLst/>
          </a:prstGeom>
          <a:noFill/>
          <a:ln>
            <a:noFill/>
          </a:ln>
        </p:spPr>
      </p:pic>
      <p:cxnSp>
        <p:nvCxnSpPr>
          <p:cNvPr id="144" name="Conector de seta reta 143"/>
          <p:cNvCxnSpPr/>
          <p:nvPr/>
        </p:nvCxnSpPr>
        <p:spPr>
          <a:xfrm flipH="1">
            <a:off x="1853940" y="4111064"/>
            <a:ext cx="540060" cy="504056"/>
          </a:xfrm>
          <a:prstGeom prst="straightConnector1">
            <a:avLst/>
          </a:prstGeom>
          <a:ln w="28575">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sp>
        <p:nvSpPr>
          <p:cNvPr id="145" name="CaixaDeTexto 144"/>
          <p:cNvSpPr txBox="1"/>
          <p:nvPr/>
        </p:nvSpPr>
        <p:spPr>
          <a:xfrm>
            <a:off x="5510420" y="2252246"/>
            <a:ext cx="1368152" cy="338554"/>
          </a:xfrm>
          <a:prstGeom prst="rect">
            <a:avLst/>
          </a:prstGeom>
          <a:noFill/>
          <a:ln>
            <a:noFill/>
          </a:ln>
        </p:spPr>
        <p:txBody>
          <a:bodyPr wrap="square" rtlCol="0">
            <a:spAutoFit/>
          </a:bodyPr>
          <a:lstStyle/>
          <a:p>
            <a:pPr algn="ctr"/>
            <a:r>
              <a:rPr lang="pt-BR" sz="1600" b="1" dirty="0" smtClean="0"/>
              <a:t>Wolverine</a:t>
            </a:r>
            <a:endParaRPr lang="pt-BR" sz="1600" b="1" dirty="0"/>
          </a:p>
        </p:txBody>
      </p:sp>
      <p:sp>
        <p:nvSpPr>
          <p:cNvPr id="146" name="CaixaDeTexto 145"/>
          <p:cNvSpPr txBox="1"/>
          <p:nvPr/>
        </p:nvSpPr>
        <p:spPr>
          <a:xfrm>
            <a:off x="5510420" y="5986046"/>
            <a:ext cx="1368152" cy="338554"/>
          </a:xfrm>
          <a:prstGeom prst="rect">
            <a:avLst/>
          </a:prstGeom>
          <a:noFill/>
          <a:ln>
            <a:noFill/>
          </a:ln>
        </p:spPr>
        <p:txBody>
          <a:bodyPr wrap="square" rtlCol="0">
            <a:spAutoFit/>
          </a:bodyPr>
          <a:lstStyle/>
          <a:p>
            <a:pPr algn="ctr"/>
            <a:r>
              <a:rPr lang="pt-BR" sz="1600" b="1" dirty="0" err="1" smtClean="0"/>
              <a:t>Beast</a:t>
            </a:r>
            <a:endParaRPr lang="pt-BR" sz="1600" b="1" dirty="0"/>
          </a:p>
        </p:txBody>
      </p:sp>
      <p:sp>
        <p:nvSpPr>
          <p:cNvPr id="147" name="CaixaDeTexto 146"/>
          <p:cNvSpPr txBox="1"/>
          <p:nvPr/>
        </p:nvSpPr>
        <p:spPr>
          <a:xfrm>
            <a:off x="1045924" y="5087035"/>
            <a:ext cx="1368152" cy="338554"/>
          </a:xfrm>
          <a:prstGeom prst="rect">
            <a:avLst/>
          </a:prstGeom>
          <a:noFill/>
          <a:ln>
            <a:noFill/>
          </a:ln>
        </p:spPr>
        <p:txBody>
          <a:bodyPr wrap="square" rtlCol="0">
            <a:spAutoFit/>
          </a:bodyPr>
          <a:lstStyle/>
          <a:p>
            <a:pPr algn="ctr"/>
            <a:r>
              <a:rPr lang="pt-BR" sz="1600" b="1" dirty="0" err="1" smtClean="0"/>
              <a:t>Cyclops</a:t>
            </a:r>
            <a:endParaRPr lang="pt-BR" sz="1600" b="1" dirty="0"/>
          </a:p>
        </p:txBody>
      </p:sp>
      <p:pic>
        <p:nvPicPr>
          <p:cNvPr id="148"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2270060" y="3323202"/>
            <a:ext cx="504055" cy="504056"/>
          </a:xfrm>
          <a:prstGeom prst="rect">
            <a:avLst/>
          </a:prstGeom>
          <a:noFill/>
          <a:ln>
            <a:noFill/>
          </a:ln>
        </p:spPr>
      </p:pic>
      <p:sp>
        <p:nvSpPr>
          <p:cNvPr id="149" name="CaixaDeTexto 148"/>
          <p:cNvSpPr txBox="1"/>
          <p:nvPr/>
        </p:nvSpPr>
        <p:spPr>
          <a:xfrm>
            <a:off x="1730001" y="3755250"/>
            <a:ext cx="1587602" cy="338554"/>
          </a:xfrm>
          <a:prstGeom prst="rect">
            <a:avLst/>
          </a:prstGeom>
          <a:noFill/>
          <a:ln>
            <a:noFill/>
          </a:ln>
        </p:spPr>
        <p:txBody>
          <a:bodyPr wrap="square" rtlCol="0">
            <a:spAutoFit/>
          </a:bodyPr>
          <a:lstStyle/>
          <a:p>
            <a:pPr algn="ctr"/>
            <a:r>
              <a:rPr lang="pt-BR" sz="1600" b="1" dirty="0" smtClean="0"/>
              <a:t>Professor Xavier</a:t>
            </a:r>
            <a:endParaRPr lang="pt-BR" sz="1600" b="1" dirty="0"/>
          </a:p>
        </p:txBody>
      </p:sp>
      <p:sp>
        <p:nvSpPr>
          <p:cNvPr id="150" name="CaixaDeTexto 149"/>
          <p:cNvSpPr txBox="1"/>
          <p:nvPr/>
        </p:nvSpPr>
        <p:spPr>
          <a:xfrm>
            <a:off x="6518532" y="4835370"/>
            <a:ext cx="1368152" cy="338554"/>
          </a:xfrm>
          <a:prstGeom prst="rect">
            <a:avLst/>
          </a:prstGeom>
          <a:noFill/>
          <a:ln>
            <a:noFill/>
          </a:ln>
        </p:spPr>
        <p:txBody>
          <a:bodyPr wrap="square" rtlCol="0">
            <a:spAutoFit/>
          </a:bodyPr>
          <a:lstStyle/>
          <a:p>
            <a:pPr algn="ctr"/>
            <a:r>
              <a:rPr lang="pt-BR" sz="1600" b="1" dirty="0" smtClean="0"/>
              <a:t>Nightcrawler</a:t>
            </a:r>
            <a:endParaRPr lang="pt-BR" sz="1600" b="1" dirty="0"/>
          </a:p>
        </p:txBody>
      </p:sp>
      <p:sp>
        <p:nvSpPr>
          <p:cNvPr id="152" name="CaixaDeTexto 151"/>
          <p:cNvSpPr txBox="1"/>
          <p:nvPr/>
        </p:nvSpPr>
        <p:spPr>
          <a:xfrm>
            <a:off x="5510420" y="3611234"/>
            <a:ext cx="1368152" cy="338554"/>
          </a:xfrm>
          <a:prstGeom prst="rect">
            <a:avLst/>
          </a:prstGeom>
          <a:noFill/>
          <a:ln>
            <a:noFill/>
          </a:ln>
        </p:spPr>
        <p:txBody>
          <a:bodyPr wrap="square" rtlCol="0">
            <a:spAutoFit/>
          </a:bodyPr>
          <a:lstStyle/>
          <a:p>
            <a:pPr algn="ctr"/>
            <a:r>
              <a:rPr lang="pt-BR" sz="1600" b="1" dirty="0" err="1" smtClean="0"/>
              <a:t>Gambit</a:t>
            </a:r>
            <a:endParaRPr lang="pt-BR" sz="1600" b="1" dirty="0"/>
          </a:p>
        </p:txBody>
      </p:sp>
      <p:sp>
        <p:nvSpPr>
          <p:cNvPr id="153" name="CaixaDeTexto 152"/>
          <p:cNvSpPr txBox="1"/>
          <p:nvPr/>
        </p:nvSpPr>
        <p:spPr>
          <a:xfrm>
            <a:off x="5510420" y="4835370"/>
            <a:ext cx="1368152" cy="338554"/>
          </a:xfrm>
          <a:prstGeom prst="rect">
            <a:avLst/>
          </a:prstGeom>
          <a:noFill/>
          <a:ln>
            <a:noFill/>
          </a:ln>
        </p:spPr>
        <p:txBody>
          <a:bodyPr wrap="square" rtlCol="0">
            <a:spAutoFit/>
          </a:bodyPr>
          <a:lstStyle/>
          <a:p>
            <a:pPr algn="ctr"/>
            <a:r>
              <a:rPr lang="pt-BR" sz="1600" b="1" dirty="0" smtClean="0"/>
              <a:t>Rogue</a:t>
            </a:r>
            <a:endParaRPr lang="pt-BR" sz="1600" b="1" dirty="0"/>
          </a:p>
        </p:txBody>
      </p:sp>
      <p:sp>
        <p:nvSpPr>
          <p:cNvPr id="154" name="CaixaDeTexto 153"/>
          <p:cNvSpPr txBox="1"/>
          <p:nvPr/>
        </p:nvSpPr>
        <p:spPr>
          <a:xfrm>
            <a:off x="1958752" y="5087035"/>
            <a:ext cx="1368152" cy="338554"/>
          </a:xfrm>
          <a:prstGeom prst="rect">
            <a:avLst/>
          </a:prstGeom>
          <a:noFill/>
          <a:ln>
            <a:noFill/>
          </a:ln>
        </p:spPr>
        <p:txBody>
          <a:bodyPr wrap="square" rtlCol="0">
            <a:spAutoFit/>
          </a:bodyPr>
          <a:lstStyle/>
          <a:p>
            <a:pPr algn="ctr"/>
            <a:r>
              <a:rPr lang="pt-BR" sz="1600" b="1" dirty="0" smtClean="0"/>
              <a:t>Jean Gray</a:t>
            </a:r>
            <a:endParaRPr lang="pt-BR" sz="1600" b="1" dirty="0"/>
          </a:p>
        </p:txBody>
      </p:sp>
      <p:sp>
        <p:nvSpPr>
          <p:cNvPr id="155" name="CaixaDeTexto 154"/>
          <p:cNvSpPr txBox="1"/>
          <p:nvPr/>
        </p:nvSpPr>
        <p:spPr>
          <a:xfrm>
            <a:off x="2975248" y="5087035"/>
            <a:ext cx="1368152" cy="338554"/>
          </a:xfrm>
          <a:prstGeom prst="rect">
            <a:avLst/>
          </a:prstGeom>
          <a:noFill/>
          <a:ln>
            <a:noFill/>
          </a:ln>
        </p:spPr>
        <p:txBody>
          <a:bodyPr wrap="square" rtlCol="0">
            <a:spAutoFit/>
          </a:bodyPr>
          <a:lstStyle/>
          <a:p>
            <a:pPr algn="ctr"/>
            <a:r>
              <a:rPr lang="pt-BR" sz="1600" b="1" dirty="0" err="1" smtClean="0"/>
              <a:t>Mystique</a:t>
            </a:r>
            <a:endParaRPr lang="pt-BR" sz="1600" b="1" dirty="0"/>
          </a:p>
        </p:txBody>
      </p:sp>
      <p:sp>
        <p:nvSpPr>
          <p:cNvPr id="175" name="Forma livre 174"/>
          <p:cNvSpPr/>
          <p:nvPr/>
        </p:nvSpPr>
        <p:spPr>
          <a:xfrm>
            <a:off x="2557701" y="4109960"/>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6" name="Forma livre 175"/>
          <p:cNvSpPr/>
          <p:nvPr/>
        </p:nvSpPr>
        <p:spPr>
          <a:xfrm flipH="1" flipV="1">
            <a:off x="2732812" y="4114153"/>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3" name="Forma livre 172"/>
          <p:cNvSpPr/>
          <p:nvPr/>
        </p:nvSpPr>
        <p:spPr>
          <a:xfrm rot="19213664">
            <a:off x="3086277" y="4135226"/>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4" name="Forma livre 173"/>
          <p:cNvSpPr/>
          <p:nvPr/>
        </p:nvSpPr>
        <p:spPr>
          <a:xfrm rot="19213664" flipH="1" flipV="1">
            <a:off x="3232781" y="4025621"/>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1" name="Forma livre 170"/>
          <p:cNvSpPr/>
          <p:nvPr/>
        </p:nvSpPr>
        <p:spPr>
          <a:xfrm>
            <a:off x="6063655" y="3948649"/>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2" name="Forma livre 171"/>
          <p:cNvSpPr/>
          <p:nvPr/>
        </p:nvSpPr>
        <p:spPr>
          <a:xfrm flipH="1" flipV="1">
            <a:off x="6238766" y="3952842"/>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9" name="Forma livre 168"/>
          <p:cNvSpPr/>
          <p:nvPr/>
        </p:nvSpPr>
        <p:spPr>
          <a:xfrm>
            <a:off x="6063655" y="2584356"/>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0" name="Forma livre 169"/>
          <p:cNvSpPr/>
          <p:nvPr/>
        </p:nvSpPr>
        <p:spPr>
          <a:xfrm flipH="1" flipV="1">
            <a:off x="6238766" y="2588549"/>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7" name="Forma livre 166"/>
          <p:cNvSpPr/>
          <p:nvPr/>
        </p:nvSpPr>
        <p:spPr>
          <a:xfrm rot="16200000">
            <a:off x="5129979" y="1320651"/>
            <a:ext cx="99094" cy="12104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8" name="Forma livre 167"/>
          <p:cNvSpPr/>
          <p:nvPr/>
        </p:nvSpPr>
        <p:spPr>
          <a:xfrm rot="16200000" flipH="1" flipV="1">
            <a:off x="5147791" y="1149635"/>
            <a:ext cx="86568" cy="1214756"/>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5" name="Forma livre 164"/>
          <p:cNvSpPr/>
          <p:nvPr/>
        </p:nvSpPr>
        <p:spPr>
          <a:xfrm rot="2083405">
            <a:off x="2893168" y="1774076"/>
            <a:ext cx="103840" cy="157800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6" name="Forma livre 165"/>
          <p:cNvSpPr/>
          <p:nvPr/>
        </p:nvSpPr>
        <p:spPr>
          <a:xfrm rot="2083405" flipH="1" flipV="1">
            <a:off x="3036579" y="1884409"/>
            <a:ext cx="90714" cy="1583657"/>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163" name="Conector de seta reta 162"/>
          <p:cNvCxnSpPr/>
          <p:nvPr/>
        </p:nvCxnSpPr>
        <p:spPr>
          <a:xfrm>
            <a:off x="6218911" y="5186314"/>
            <a:ext cx="0" cy="452486"/>
          </a:xfrm>
          <a:prstGeom prst="straightConnector1">
            <a:avLst/>
          </a:prstGeom>
          <a:ln w="28575">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graphicFrame>
        <p:nvGraphicFramePr>
          <p:cNvPr id="84" name="Diagrama 83"/>
          <p:cNvGraphicFramePr/>
          <p:nvPr>
            <p:extLst>
              <p:ext uri="{D42A27DB-BD31-4B8C-83A1-F6EECF244321}">
                <p14:modId xmlns:p14="http://schemas.microsoft.com/office/powerpoint/2010/main" val="543693445"/>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Forma livre 7"/>
          <p:cNvSpPr/>
          <p:nvPr/>
        </p:nvSpPr>
        <p:spPr>
          <a:xfrm>
            <a:off x="5589007" y="3544584"/>
            <a:ext cx="308359" cy="2342508"/>
          </a:xfrm>
          <a:custGeom>
            <a:avLst/>
            <a:gdLst>
              <a:gd name="connsiteX0" fmla="*/ 277537 w 308359"/>
              <a:gd name="connsiteY0" fmla="*/ 0 h 2342508"/>
              <a:gd name="connsiteX1" fmla="*/ 135 w 308359"/>
              <a:gd name="connsiteY1" fmla="*/ 1212351 h 2342508"/>
              <a:gd name="connsiteX2" fmla="*/ 308359 w 308359"/>
              <a:gd name="connsiteY2" fmla="*/ 2342508 h 2342508"/>
            </a:gdLst>
            <a:ahLst/>
            <a:cxnLst>
              <a:cxn ang="0">
                <a:pos x="connsiteX0" y="connsiteY0"/>
              </a:cxn>
              <a:cxn ang="0">
                <a:pos x="connsiteX1" y="connsiteY1"/>
              </a:cxn>
              <a:cxn ang="0">
                <a:pos x="connsiteX2" y="connsiteY2"/>
              </a:cxn>
            </a:cxnLst>
            <a:rect l="l" t="t" r="r" b="b"/>
            <a:pathLst>
              <a:path w="308359" h="2342508">
                <a:moveTo>
                  <a:pt x="277537" y="0"/>
                </a:moveTo>
                <a:cubicBezTo>
                  <a:pt x="136267" y="410966"/>
                  <a:pt x="-5002" y="821933"/>
                  <a:pt x="135" y="1212351"/>
                </a:cubicBezTo>
                <a:cubicBezTo>
                  <a:pt x="5272" y="1602769"/>
                  <a:pt x="156815" y="1972638"/>
                  <a:pt x="308359" y="2342508"/>
                </a:cubicBezTo>
              </a:path>
            </a:pathLst>
          </a:custGeom>
          <a:noFill/>
          <a:ln w="28575">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Forma livre 8"/>
          <p:cNvSpPr/>
          <p:nvPr/>
        </p:nvSpPr>
        <p:spPr>
          <a:xfrm>
            <a:off x="5363019" y="3482939"/>
            <a:ext cx="452154" cy="2445250"/>
          </a:xfrm>
          <a:custGeom>
            <a:avLst/>
            <a:gdLst>
              <a:gd name="connsiteX0" fmla="*/ 421332 w 452154"/>
              <a:gd name="connsiteY0" fmla="*/ 0 h 2445250"/>
              <a:gd name="connsiteX1" fmla="*/ 91 w 452154"/>
              <a:gd name="connsiteY1" fmla="*/ 1273996 h 2445250"/>
              <a:gd name="connsiteX2" fmla="*/ 452154 w 452154"/>
              <a:gd name="connsiteY2" fmla="*/ 2445250 h 2445250"/>
            </a:gdLst>
            <a:ahLst/>
            <a:cxnLst>
              <a:cxn ang="0">
                <a:pos x="connsiteX0" y="connsiteY0"/>
              </a:cxn>
              <a:cxn ang="0">
                <a:pos x="connsiteX1" y="connsiteY1"/>
              </a:cxn>
              <a:cxn ang="0">
                <a:pos x="connsiteX2" y="connsiteY2"/>
              </a:cxn>
            </a:cxnLst>
            <a:rect l="l" t="t" r="r" b="b"/>
            <a:pathLst>
              <a:path w="452154" h="2445250">
                <a:moveTo>
                  <a:pt x="421332" y="0"/>
                </a:moveTo>
                <a:cubicBezTo>
                  <a:pt x="208143" y="433227"/>
                  <a:pt x="-5046" y="866454"/>
                  <a:pt x="91" y="1273996"/>
                </a:cubicBezTo>
                <a:cubicBezTo>
                  <a:pt x="5228" y="1681538"/>
                  <a:pt x="452154" y="2445250"/>
                  <a:pt x="452154" y="2445250"/>
                </a:cubicBezTo>
              </a:path>
            </a:pathLst>
          </a:custGeom>
          <a:noFill/>
          <a:ln w="28575">
            <a:solidFill>
              <a:schemeClr val="tx1"/>
            </a:solidFill>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85"/>
    </mc:Choice>
    <mc:Fallback xmlns="">
      <p:transition spd="slow" advTm="485"/>
    </mc:Fallback>
  </mc:AlternateContent>
  <p:timing>
    <p:tnLst>
      <p:par>
        <p:cTn id="1" dur="indefinite" restart="never" nodeType="tmRoot"/>
      </p:par>
    </p:tnLst>
  </p:timing>
  <p:extLst mod="1"/>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0DE20060-B2DC-4E48-A594-DDE0338434FF}" type="datetime1">
              <a:rPr lang="pt-BR" smtClean="0"/>
              <a:t>31/01/2015</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16</a:t>
            </a:fld>
            <a:endParaRPr lang="pt-BR"/>
          </a:p>
        </p:txBody>
      </p:sp>
      <p:sp>
        <p:nvSpPr>
          <p:cNvPr id="89" name="Forma livre 88"/>
          <p:cNvSpPr/>
          <p:nvPr/>
        </p:nvSpPr>
        <p:spPr>
          <a:xfrm rot="1858745">
            <a:off x="2108718" y="1185550"/>
            <a:ext cx="426561" cy="3596294"/>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99914 w 146690"/>
              <a:gd name="connsiteY0" fmla="*/ 52483 h 3644912"/>
              <a:gd name="connsiteX1" fmla="*/ 854 w 146690"/>
              <a:gd name="connsiteY1" fmla="*/ 342043 h 3644912"/>
              <a:gd name="connsiteX2" fmla="*/ 146690 w 146690"/>
              <a:gd name="connsiteY2" fmla="*/ 3644912 h 3644912"/>
              <a:gd name="connsiteX0" fmla="*/ 263455 w 310231"/>
              <a:gd name="connsiteY0" fmla="*/ 0 h 3592429"/>
              <a:gd name="connsiteX1" fmla="*/ 210 w 310231"/>
              <a:gd name="connsiteY1" fmla="*/ 2059037 h 3592429"/>
              <a:gd name="connsiteX2" fmla="*/ 310231 w 310231"/>
              <a:gd name="connsiteY2" fmla="*/ 3592429 h 3592429"/>
              <a:gd name="connsiteX0" fmla="*/ 263556 w 320787"/>
              <a:gd name="connsiteY0" fmla="*/ 0 h 3595040"/>
              <a:gd name="connsiteX1" fmla="*/ 311 w 320787"/>
              <a:gd name="connsiteY1" fmla="*/ 2059037 h 3595040"/>
              <a:gd name="connsiteX2" fmla="*/ 320787 w 320787"/>
              <a:gd name="connsiteY2" fmla="*/ 3595040 h 3595040"/>
              <a:gd name="connsiteX0" fmla="*/ 263556 w 320787"/>
              <a:gd name="connsiteY0" fmla="*/ 0 h 3596402"/>
              <a:gd name="connsiteX1" fmla="*/ 311 w 320787"/>
              <a:gd name="connsiteY1" fmla="*/ 2059037 h 3596402"/>
              <a:gd name="connsiteX2" fmla="*/ 320787 w 320787"/>
              <a:gd name="connsiteY2" fmla="*/ 3595040 h 3596402"/>
              <a:gd name="connsiteX0" fmla="*/ 369330 w 426561"/>
              <a:gd name="connsiteY0" fmla="*/ 0 h 3596294"/>
              <a:gd name="connsiteX1" fmla="*/ 209 w 426561"/>
              <a:gd name="connsiteY1" fmla="*/ 1971508 h 3596294"/>
              <a:gd name="connsiteX2" fmla="*/ 426561 w 426561"/>
              <a:gd name="connsiteY2" fmla="*/ 3595040 h 3596294"/>
            </a:gdLst>
            <a:ahLst/>
            <a:cxnLst>
              <a:cxn ang="0">
                <a:pos x="connsiteX0" y="connsiteY0"/>
              </a:cxn>
              <a:cxn ang="0">
                <a:pos x="connsiteX1" y="connsiteY1"/>
              </a:cxn>
              <a:cxn ang="0">
                <a:pos x="connsiteX2" y="connsiteY2"/>
              </a:cxn>
            </a:cxnLst>
            <a:rect l="l" t="t" r="r" b="b"/>
            <a:pathLst>
              <a:path w="426561" h="3596294">
                <a:moveTo>
                  <a:pt x="369330" y="0"/>
                </a:moveTo>
                <a:cubicBezTo>
                  <a:pt x="309005" y="76835"/>
                  <a:pt x="-9329" y="1372335"/>
                  <a:pt x="209" y="1971508"/>
                </a:cubicBezTo>
                <a:cubicBezTo>
                  <a:pt x="9747" y="2570681"/>
                  <a:pt x="243360" y="3637933"/>
                  <a:pt x="426561" y="359504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Forma livre 89"/>
          <p:cNvSpPr/>
          <p:nvPr/>
        </p:nvSpPr>
        <p:spPr>
          <a:xfrm rot="1858745" flipH="1" flipV="1">
            <a:off x="2324476" y="1298541"/>
            <a:ext cx="310413" cy="351991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96663 w 96663"/>
              <a:gd name="connsiteY0" fmla="*/ 0 h 3585811"/>
              <a:gd name="connsiteX1" fmla="*/ 16 w 96663"/>
              <a:gd name="connsiteY1" fmla="*/ 3272795 h 3585811"/>
              <a:gd name="connsiteX2" fmla="*/ 91456 w 96663"/>
              <a:gd name="connsiteY2" fmla="*/ 3524255 h 3585811"/>
              <a:gd name="connsiteX0" fmla="*/ 12407 w 259277"/>
              <a:gd name="connsiteY0" fmla="*/ 0 h 3524255"/>
              <a:gd name="connsiteX1" fmla="*/ 259275 w 259277"/>
              <a:gd name="connsiteY1" fmla="*/ 1499181 h 3524255"/>
              <a:gd name="connsiteX2" fmla="*/ 7200 w 259277"/>
              <a:gd name="connsiteY2" fmla="*/ 3524255 h 3524255"/>
              <a:gd name="connsiteX0" fmla="*/ 12436 w 257899"/>
              <a:gd name="connsiteY0" fmla="*/ 0 h 3524255"/>
              <a:gd name="connsiteX1" fmla="*/ 257898 w 257899"/>
              <a:gd name="connsiteY1" fmla="*/ 1792166 h 3524255"/>
              <a:gd name="connsiteX2" fmla="*/ 7229 w 257899"/>
              <a:gd name="connsiteY2" fmla="*/ 3524255 h 3524255"/>
              <a:gd name="connsiteX0" fmla="*/ 12436 w 257902"/>
              <a:gd name="connsiteY0" fmla="*/ 0 h 3524255"/>
              <a:gd name="connsiteX1" fmla="*/ 257898 w 257902"/>
              <a:gd name="connsiteY1" fmla="*/ 1792166 h 3524255"/>
              <a:gd name="connsiteX2" fmla="*/ 7229 w 257902"/>
              <a:gd name="connsiteY2" fmla="*/ 3524255 h 3524255"/>
              <a:gd name="connsiteX0" fmla="*/ 5207 w 250673"/>
              <a:gd name="connsiteY0" fmla="*/ 0 h 3524255"/>
              <a:gd name="connsiteX1" fmla="*/ 250669 w 250673"/>
              <a:gd name="connsiteY1" fmla="*/ 1792166 h 3524255"/>
              <a:gd name="connsiteX2" fmla="*/ 0 w 250673"/>
              <a:gd name="connsiteY2" fmla="*/ 3524255 h 3524255"/>
              <a:gd name="connsiteX0" fmla="*/ 5207 w 250673"/>
              <a:gd name="connsiteY0" fmla="*/ 0 h 3524255"/>
              <a:gd name="connsiteX1" fmla="*/ 250669 w 250673"/>
              <a:gd name="connsiteY1" fmla="*/ 1792166 h 3524255"/>
              <a:gd name="connsiteX2" fmla="*/ 0 w 250673"/>
              <a:gd name="connsiteY2" fmla="*/ 3524255 h 3524255"/>
              <a:gd name="connsiteX0" fmla="*/ 108430 w 355329"/>
              <a:gd name="connsiteY0" fmla="*/ 0 h 3507350"/>
              <a:gd name="connsiteX1" fmla="*/ 353892 w 355329"/>
              <a:gd name="connsiteY1" fmla="*/ 1792166 h 3507350"/>
              <a:gd name="connsiteX2" fmla="*/ 0 w 355329"/>
              <a:gd name="connsiteY2" fmla="*/ 3507350 h 3507350"/>
              <a:gd name="connsiteX0" fmla="*/ 108430 w 355329"/>
              <a:gd name="connsiteY0" fmla="*/ 0 h 3507350"/>
              <a:gd name="connsiteX1" fmla="*/ 353892 w 355329"/>
              <a:gd name="connsiteY1" fmla="*/ 1792166 h 3507350"/>
              <a:gd name="connsiteX2" fmla="*/ 0 w 355329"/>
              <a:gd name="connsiteY2" fmla="*/ 3507350 h 3507350"/>
            </a:gdLst>
            <a:ahLst/>
            <a:cxnLst>
              <a:cxn ang="0">
                <a:pos x="connsiteX0" y="connsiteY0"/>
              </a:cxn>
              <a:cxn ang="0">
                <a:pos x="connsiteX1" y="connsiteY1"/>
              </a:cxn>
              <a:cxn ang="0">
                <a:pos x="connsiteX2" y="connsiteY2"/>
              </a:cxn>
            </a:cxnLst>
            <a:rect l="l" t="t" r="r" b="b"/>
            <a:pathLst>
              <a:path w="355329" h="3507350">
                <a:moveTo>
                  <a:pt x="108430" y="0"/>
                </a:moveTo>
                <a:cubicBezTo>
                  <a:pt x="215686" y="201802"/>
                  <a:pt x="371964" y="1207608"/>
                  <a:pt x="353892" y="1792166"/>
                </a:cubicBezTo>
                <a:cubicBezTo>
                  <a:pt x="335820" y="2376724"/>
                  <a:pt x="162132" y="3457183"/>
                  <a:pt x="0" y="350735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Forma livre 91"/>
          <p:cNvSpPr/>
          <p:nvPr/>
        </p:nvSpPr>
        <p:spPr>
          <a:xfrm rot="5204439">
            <a:off x="2144439" y="4504829"/>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Forma livre 92"/>
          <p:cNvSpPr/>
          <p:nvPr/>
        </p:nvSpPr>
        <p:spPr>
          <a:xfrm rot="5204439" flipH="1" flipV="1">
            <a:off x="2158329" y="4590494"/>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Forma livre 94"/>
          <p:cNvSpPr/>
          <p:nvPr/>
        </p:nvSpPr>
        <p:spPr>
          <a:xfrm rot="5204439">
            <a:off x="2961808" y="4534825"/>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Forma livre 95"/>
          <p:cNvSpPr/>
          <p:nvPr/>
        </p:nvSpPr>
        <p:spPr>
          <a:xfrm rot="5204439" flipH="1" flipV="1">
            <a:off x="2975697" y="4620491"/>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8" name="Forma livre 97"/>
          <p:cNvSpPr/>
          <p:nvPr/>
        </p:nvSpPr>
        <p:spPr>
          <a:xfrm rot="5204439">
            <a:off x="6652957" y="4428064"/>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9" name="Forma livre 98"/>
          <p:cNvSpPr/>
          <p:nvPr/>
        </p:nvSpPr>
        <p:spPr>
          <a:xfrm rot="5204439" flipH="1" flipV="1">
            <a:off x="6666847" y="4513729"/>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0" name="Forma livre 99"/>
          <p:cNvSpPr/>
          <p:nvPr/>
        </p:nvSpPr>
        <p:spPr>
          <a:xfrm rot="5996636" flipH="1" flipV="1">
            <a:off x="3549265" y="3587133"/>
            <a:ext cx="415684" cy="44407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516 w 101516"/>
              <a:gd name="connsiteY0" fmla="*/ 0 h 541020"/>
              <a:gd name="connsiteX1" fmla="*/ 2456 w 101516"/>
              <a:gd name="connsiteY1" fmla="*/ 289560 h 541020"/>
              <a:gd name="connsiteX2" fmla="*/ 93896 w 101516"/>
              <a:gd name="connsiteY2" fmla="*/ 541020 h 541020"/>
              <a:gd name="connsiteX0" fmla="*/ 99102 w 99102"/>
              <a:gd name="connsiteY0" fmla="*/ 0 h 541020"/>
              <a:gd name="connsiteX1" fmla="*/ 42 w 99102"/>
              <a:gd name="connsiteY1" fmla="*/ 289560 h 541020"/>
              <a:gd name="connsiteX2" fmla="*/ 91482 w 99102"/>
              <a:gd name="connsiteY2" fmla="*/ 541020 h 541020"/>
              <a:gd name="connsiteX0" fmla="*/ 100363 w 160244"/>
              <a:gd name="connsiteY0" fmla="*/ 0 h 535523"/>
              <a:gd name="connsiteX1" fmla="*/ 1303 w 160244"/>
              <a:gd name="connsiteY1" fmla="*/ 289560 h 535523"/>
              <a:gd name="connsiteX2" fmla="*/ 160244 w 160244"/>
              <a:gd name="connsiteY2" fmla="*/ 535523 h 535523"/>
              <a:gd name="connsiteX0" fmla="*/ 100363 w 160244"/>
              <a:gd name="connsiteY0" fmla="*/ 0 h 535523"/>
              <a:gd name="connsiteX1" fmla="*/ 1303 w 160244"/>
              <a:gd name="connsiteY1" fmla="*/ 289560 h 535523"/>
              <a:gd name="connsiteX2" fmla="*/ 160244 w 160244"/>
              <a:gd name="connsiteY2" fmla="*/ 535523 h 535523"/>
              <a:gd name="connsiteX0" fmla="*/ 102430 w 162311"/>
              <a:gd name="connsiteY0" fmla="*/ 0 h 535523"/>
              <a:gd name="connsiteX1" fmla="*/ 3370 w 162311"/>
              <a:gd name="connsiteY1" fmla="*/ 289560 h 535523"/>
              <a:gd name="connsiteX2" fmla="*/ 162311 w 162311"/>
              <a:gd name="connsiteY2" fmla="*/ 535523 h 535523"/>
              <a:gd name="connsiteX0" fmla="*/ 131229 w 159372"/>
              <a:gd name="connsiteY0" fmla="*/ 0 h 539103"/>
              <a:gd name="connsiteX1" fmla="*/ 431 w 159372"/>
              <a:gd name="connsiteY1" fmla="*/ 293140 h 539103"/>
              <a:gd name="connsiteX2" fmla="*/ 159372 w 159372"/>
              <a:gd name="connsiteY2" fmla="*/ 539103 h 539103"/>
              <a:gd name="connsiteX0" fmla="*/ 131293 w 159436"/>
              <a:gd name="connsiteY0" fmla="*/ 0 h 539103"/>
              <a:gd name="connsiteX1" fmla="*/ 495 w 159436"/>
              <a:gd name="connsiteY1" fmla="*/ 293140 h 539103"/>
              <a:gd name="connsiteX2" fmla="*/ 159436 w 159436"/>
              <a:gd name="connsiteY2" fmla="*/ 539103 h 539103"/>
              <a:gd name="connsiteX0" fmla="*/ 136914 w 165057"/>
              <a:gd name="connsiteY0" fmla="*/ 0 h 539103"/>
              <a:gd name="connsiteX1" fmla="*/ 427 w 165057"/>
              <a:gd name="connsiteY1" fmla="*/ 267148 h 539103"/>
              <a:gd name="connsiteX2" fmla="*/ 165057 w 165057"/>
              <a:gd name="connsiteY2" fmla="*/ 539103 h 539103"/>
            </a:gdLst>
            <a:ahLst/>
            <a:cxnLst>
              <a:cxn ang="0">
                <a:pos x="connsiteX0" y="connsiteY0"/>
              </a:cxn>
              <a:cxn ang="0">
                <a:pos x="connsiteX1" y="connsiteY1"/>
              </a:cxn>
              <a:cxn ang="0">
                <a:pos x="connsiteX2" y="connsiteY2"/>
              </a:cxn>
            </a:cxnLst>
            <a:rect l="l" t="t" r="r" b="b"/>
            <a:pathLst>
              <a:path w="165057" h="539103">
                <a:moveTo>
                  <a:pt x="136914" y="0"/>
                </a:moveTo>
                <a:cubicBezTo>
                  <a:pt x="28926" y="25857"/>
                  <a:pt x="-4263" y="177298"/>
                  <a:pt x="427" y="267148"/>
                </a:cubicBezTo>
                <a:cubicBezTo>
                  <a:pt x="5117" y="356998"/>
                  <a:pt x="89614" y="498325"/>
                  <a:pt x="165057" y="539103"/>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Forma livre 100"/>
          <p:cNvSpPr/>
          <p:nvPr/>
        </p:nvSpPr>
        <p:spPr>
          <a:xfrm rot="5400000" flipH="1">
            <a:off x="2483829" y="4464728"/>
            <a:ext cx="263999" cy="1744414"/>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490 w 188998"/>
              <a:gd name="connsiteY0" fmla="*/ 0 h 572094"/>
              <a:gd name="connsiteX1" fmla="*/ 2430 w 188998"/>
              <a:gd name="connsiteY1" fmla="*/ 289560 h 572094"/>
              <a:gd name="connsiteX2" fmla="*/ 188998 w 188998"/>
              <a:gd name="connsiteY2" fmla="*/ 572094 h 572094"/>
              <a:gd name="connsiteX0" fmla="*/ 101490 w 188998"/>
              <a:gd name="connsiteY0" fmla="*/ 0 h 572094"/>
              <a:gd name="connsiteX1" fmla="*/ 2430 w 188998"/>
              <a:gd name="connsiteY1" fmla="*/ 289560 h 572094"/>
              <a:gd name="connsiteX2" fmla="*/ 188998 w 188998"/>
              <a:gd name="connsiteY2" fmla="*/ 572094 h 572094"/>
              <a:gd name="connsiteX0" fmla="*/ 140227 w 227735"/>
              <a:gd name="connsiteY0" fmla="*/ 0 h 572094"/>
              <a:gd name="connsiteX1" fmla="*/ 1530 w 227735"/>
              <a:gd name="connsiteY1" fmla="*/ 266254 h 572094"/>
              <a:gd name="connsiteX2" fmla="*/ 227735 w 227735"/>
              <a:gd name="connsiteY2" fmla="*/ 572094 h 572094"/>
              <a:gd name="connsiteX0" fmla="*/ 146203 w 233711"/>
              <a:gd name="connsiteY0" fmla="*/ 0 h 572094"/>
              <a:gd name="connsiteX1" fmla="*/ 7506 w 233711"/>
              <a:gd name="connsiteY1" fmla="*/ 266254 h 572094"/>
              <a:gd name="connsiteX2" fmla="*/ 233711 w 233711"/>
              <a:gd name="connsiteY2" fmla="*/ 572094 h 572094"/>
              <a:gd name="connsiteX0" fmla="*/ 217996 w 226230"/>
              <a:gd name="connsiteY0" fmla="*/ 0 h 597989"/>
              <a:gd name="connsiteX1" fmla="*/ 25 w 226230"/>
              <a:gd name="connsiteY1" fmla="*/ 292149 h 597989"/>
              <a:gd name="connsiteX2" fmla="*/ 226230 w 226230"/>
              <a:gd name="connsiteY2" fmla="*/ 597989 h 597989"/>
              <a:gd name="connsiteX0" fmla="*/ 218850 w 274648"/>
              <a:gd name="connsiteY0" fmla="*/ 0 h 592810"/>
              <a:gd name="connsiteX1" fmla="*/ 879 w 274648"/>
              <a:gd name="connsiteY1" fmla="*/ 292149 h 592810"/>
              <a:gd name="connsiteX2" fmla="*/ 274648 w 274648"/>
              <a:gd name="connsiteY2" fmla="*/ 592810 h 592810"/>
              <a:gd name="connsiteX0" fmla="*/ 218850 w 274648"/>
              <a:gd name="connsiteY0" fmla="*/ 0 h 592810"/>
              <a:gd name="connsiteX1" fmla="*/ 879 w 274648"/>
              <a:gd name="connsiteY1" fmla="*/ 292149 h 592810"/>
              <a:gd name="connsiteX2" fmla="*/ 274648 w 274648"/>
              <a:gd name="connsiteY2" fmla="*/ 592810 h 592810"/>
            </a:gdLst>
            <a:ahLst/>
            <a:cxnLst>
              <a:cxn ang="0">
                <a:pos x="connsiteX0" y="connsiteY0"/>
              </a:cxn>
              <a:cxn ang="0">
                <a:pos x="connsiteX1" y="connsiteY1"/>
              </a:cxn>
              <a:cxn ang="0">
                <a:pos x="connsiteX2" y="connsiteY2"/>
              </a:cxn>
            </a:cxnLst>
            <a:rect l="l" t="t" r="r" b="b"/>
            <a:pathLst>
              <a:path w="274648" h="592810">
                <a:moveTo>
                  <a:pt x="218850" y="0"/>
                </a:moveTo>
                <a:cubicBezTo>
                  <a:pt x="55469" y="35402"/>
                  <a:pt x="-8421" y="193347"/>
                  <a:pt x="879" y="292149"/>
                </a:cubicBezTo>
                <a:cubicBezTo>
                  <a:pt x="10179" y="390951"/>
                  <a:pt x="58314" y="548864"/>
                  <a:pt x="274648" y="59281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Forma livre 101"/>
          <p:cNvSpPr/>
          <p:nvPr/>
        </p:nvSpPr>
        <p:spPr>
          <a:xfrm rot="6609077" flipH="1" flipV="1">
            <a:off x="4571455" y="4497086"/>
            <a:ext cx="249581" cy="226457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516 w 101516"/>
              <a:gd name="connsiteY0" fmla="*/ 0 h 541020"/>
              <a:gd name="connsiteX1" fmla="*/ 2456 w 101516"/>
              <a:gd name="connsiteY1" fmla="*/ 289560 h 541020"/>
              <a:gd name="connsiteX2" fmla="*/ 93896 w 101516"/>
              <a:gd name="connsiteY2" fmla="*/ 541020 h 541020"/>
              <a:gd name="connsiteX0" fmla="*/ 99102 w 99102"/>
              <a:gd name="connsiteY0" fmla="*/ 0 h 541020"/>
              <a:gd name="connsiteX1" fmla="*/ 42 w 99102"/>
              <a:gd name="connsiteY1" fmla="*/ 289560 h 541020"/>
              <a:gd name="connsiteX2" fmla="*/ 91482 w 99102"/>
              <a:gd name="connsiteY2" fmla="*/ 541020 h 541020"/>
            </a:gdLst>
            <a:ahLst/>
            <a:cxnLst>
              <a:cxn ang="0">
                <a:pos x="connsiteX0" y="connsiteY0"/>
              </a:cxn>
              <a:cxn ang="0">
                <a:pos x="connsiteX1" y="connsiteY1"/>
              </a:cxn>
              <a:cxn ang="0">
                <a:pos x="connsiteX2" y="connsiteY2"/>
              </a:cxn>
            </a:cxnLst>
            <a:rect l="l" t="t" r="r" b="b"/>
            <a:pathLst>
              <a:path w="99102" h="541020">
                <a:moveTo>
                  <a:pt x="99102" y="0"/>
                </a:moveTo>
                <a:cubicBezTo>
                  <a:pt x="38777" y="76835"/>
                  <a:pt x="1312" y="199390"/>
                  <a:pt x="42" y="289560"/>
                </a:cubicBezTo>
                <a:cubicBezTo>
                  <a:pt x="-1228" y="379730"/>
                  <a:pt x="26606" y="486527"/>
                  <a:pt x="91482" y="541020"/>
                </a:cubicBezTo>
              </a:path>
            </a:pathLst>
          </a:custGeom>
          <a:noFill/>
          <a:ln>
            <a:solidFill>
              <a:schemeClr val="tx1"/>
            </a:solidFill>
            <a:prstDash val="solid"/>
            <a:headEnd type="triangle" w="med"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3" name="Forma livre 102"/>
          <p:cNvSpPr/>
          <p:nvPr/>
        </p:nvSpPr>
        <p:spPr>
          <a:xfrm rot="5996636" flipH="1" flipV="1">
            <a:off x="3511203" y="3695138"/>
            <a:ext cx="416588" cy="44407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516 w 101516"/>
              <a:gd name="connsiteY0" fmla="*/ 0 h 541020"/>
              <a:gd name="connsiteX1" fmla="*/ 2456 w 101516"/>
              <a:gd name="connsiteY1" fmla="*/ 289560 h 541020"/>
              <a:gd name="connsiteX2" fmla="*/ 93896 w 101516"/>
              <a:gd name="connsiteY2" fmla="*/ 541020 h 541020"/>
              <a:gd name="connsiteX0" fmla="*/ 99102 w 99102"/>
              <a:gd name="connsiteY0" fmla="*/ 0 h 541020"/>
              <a:gd name="connsiteX1" fmla="*/ 42 w 99102"/>
              <a:gd name="connsiteY1" fmla="*/ 289560 h 541020"/>
              <a:gd name="connsiteX2" fmla="*/ 91482 w 99102"/>
              <a:gd name="connsiteY2" fmla="*/ 541020 h 541020"/>
              <a:gd name="connsiteX0" fmla="*/ 100363 w 160244"/>
              <a:gd name="connsiteY0" fmla="*/ 0 h 535523"/>
              <a:gd name="connsiteX1" fmla="*/ 1303 w 160244"/>
              <a:gd name="connsiteY1" fmla="*/ 289560 h 535523"/>
              <a:gd name="connsiteX2" fmla="*/ 160244 w 160244"/>
              <a:gd name="connsiteY2" fmla="*/ 535523 h 535523"/>
              <a:gd name="connsiteX0" fmla="*/ 100363 w 160244"/>
              <a:gd name="connsiteY0" fmla="*/ 0 h 535523"/>
              <a:gd name="connsiteX1" fmla="*/ 1303 w 160244"/>
              <a:gd name="connsiteY1" fmla="*/ 289560 h 535523"/>
              <a:gd name="connsiteX2" fmla="*/ 160244 w 160244"/>
              <a:gd name="connsiteY2" fmla="*/ 535523 h 535523"/>
              <a:gd name="connsiteX0" fmla="*/ 102430 w 162311"/>
              <a:gd name="connsiteY0" fmla="*/ 0 h 535523"/>
              <a:gd name="connsiteX1" fmla="*/ 3370 w 162311"/>
              <a:gd name="connsiteY1" fmla="*/ 289560 h 535523"/>
              <a:gd name="connsiteX2" fmla="*/ 162311 w 162311"/>
              <a:gd name="connsiteY2" fmla="*/ 535523 h 535523"/>
              <a:gd name="connsiteX0" fmla="*/ 131229 w 159372"/>
              <a:gd name="connsiteY0" fmla="*/ 0 h 539103"/>
              <a:gd name="connsiteX1" fmla="*/ 431 w 159372"/>
              <a:gd name="connsiteY1" fmla="*/ 293140 h 539103"/>
              <a:gd name="connsiteX2" fmla="*/ 159372 w 159372"/>
              <a:gd name="connsiteY2" fmla="*/ 539103 h 539103"/>
              <a:gd name="connsiteX0" fmla="*/ 131293 w 159436"/>
              <a:gd name="connsiteY0" fmla="*/ 0 h 539103"/>
              <a:gd name="connsiteX1" fmla="*/ 495 w 159436"/>
              <a:gd name="connsiteY1" fmla="*/ 293140 h 539103"/>
              <a:gd name="connsiteX2" fmla="*/ 159436 w 159436"/>
              <a:gd name="connsiteY2" fmla="*/ 539103 h 539103"/>
              <a:gd name="connsiteX0" fmla="*/ 136914 w 165057"/>
              <a:gd name="connsiteY0" fmla="*/ 0 h 539103"/>
              <a:gd name="connsiteX1" fmla="*/ 427 w 165057"/>
              <a:gd name="connsiteY1" fmla="*/ 267148 h 539103"/>
              <a:gd name="connsiteX2" fmla="*/ 165057 w 165057"/>
              <a:gd name="connsiteY2" fmla="*/ 539103 h 539103"/>
              <a:gd name="connsiteX0" fmla="*/ 137273 w 165416"/>
              <a:gd name="connsiteY0" fmla="*/ 0 h 539103"/>
              <a:gd name="connsiteX1" fmla="*/ 786 w 165416"/>
              <a:gd name="connsiteY1" fmla="*/ 267148 h 539103"/>
              <a:gd name="connsiteX2" fmla="*/ 165416 w 165416"/>
              <a:gd name="connsiteY2" fmla="*/ 539103 h 539103"/>
            </a:gdLst>
            <a:ahLst/>
            <a:cxnLst>
              <a:cxn ang="0">
                <a:pos x="connsiteX0" y="connsiteY0"/>
              </a:cxn>
              <a:cxn ang="0">
                <a:pos x="connsiteX1" y="connsiteY1"/>
              </a:cxn>
              <a:cxn ang="0">
                <a:pos x="connsiteX2" y="connsiteY2"/>
              </a:cxn>
            </a:cxnLst>
            <a:rect l="l" t="t" r="r" b="b"/>
            <a:pathLst>
              <a:path w="165416" h="539103">
                <a:moveTo>
                  <a:pt x="137273" y="0"/>
                </a:moveTo>
                <a:cubicBezTo>
                  <a:pt x="8849" y="6290"/>
                  <a:pt x="-3904" y="177298"/>
                  <a:pt x="786" y="267148"/>
                </a:cubicBezTo>
                <a:cubicBezTo>
                  <a:pt x="5476" y="356998"/>
                  <a:pt x="89973" y="498325"/>
                  <a:pt x="165416" y="539103"/>
                </a:cubicBezTo>
              </a:path>
            </a:pathLst>
          </a:custGeom>
          <a:noFill/>
          <a:ln>
            <a:solidFill>
              <a:schemeClr val="tx1"/>
            </a:solidFill>
            <a:prstDash val="solid"/>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4" name="Forma livre 103"/>
          <p:cNvSpPr/>
          <p:nvPr/>
        </p:nvSpPr>
        <p:spPr>
          <a:xfrm rot="5400000" flipH="1">
            <a:off x="2461618" y="4571708"/>
            <a:ext cx="263999" cy="1744414"/>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490 w 188998"/>
              <a:gd name="connsiteY0" fmla="*/ 0 h 572094"/>
              <a:gd name="connsiteX1" fmla="*/ 2430 w 188998"/>
              <a:gd name="connsiteY1" fmla="*/ 289560 h 572094"/>
              <a:gd name="connsiteX2" fmla="*/ 188998 w 188998"/>
              <a:gd name="connsiteY2" fmla="*/ 572094 h 572094"/>
              <a:gd name="connsiteX0" fmla="*/ 101490 w 188998"/>
              <a:gd name="connsiteY0" fmla="*/ 0 h 572094"/>
              <a:gd name="connsiteX1" fmla="*/ 2430 w 188998"/>
              <a:gd name="connsiteY1" fmla="*/ 289560 h 572094"/>
              <a:gd name="connsiteX2" fmla="*/ 188998 w 188998"/>
              <a:gd name="connsiteY2" fmla="*/ 572094 h 572094"/>
              <a:gd name="connsiteX0" fmla="*/ 140227 w 227735"/>
              <a:gd name="connsiteY0" fmla="*/ 0 h 572094"/>
              <a:gd name="connsiteX1" fmla="*/ 1530 w 227735"/>
              <a:gd name="connsiteY1" fmla="*/ 266254 h 572094"/>
              <a:gd name="connsiteX2" fmla="*/ 227735 w 227735"/>
              <a:gd name="connsiteY2" fmla="*/ 572094 h 572094"/>
              <a:gd name="connsiteX0" fmla="*/ 146203 w 233711"/>
              <a:gd name="connsiteY0" fmla="*/ 0 h 572094"/>
              <a:gd name="connsiteX1" fmla="*/ 7506 w 233711"/>
              <a:gd name="connsiteY1" fmla="*/ 266254 h 572094"/>
              <a:gd name="connsiteX2" fmla="*/ 233711 w 233711"/>
              <a:gd name="connsiteY2" fmla="*/ 572094 h 572094"/>
              <a:gd name="connsiteX0" fmla="*/ 217996 w 226230"/>
              <a:gd name="connsiteY0" fmla="*/ 0 h 597989"/>
              <a:gd name="connsiteX1" fmla="*/ 25 w 226230"/>
              <a:gd name="connsiteY1" fmla="*/ 292149 h 597989"/>
              <a:gd name="connsiteX2" fmla="*/ 226230 w 226230"/>
              <a:gd name="connsiteY2" fmla="*/ 597989 h 597989"/>
              <a:gd name="connsiteX0" fmla="*/ 218850 w 274648"/>
              <a:gd name="connsiteY0" fmla="*/ 0 h 592810"/>
              <a:gd name="connsiteX1" fmla="*/ 879 w 274648"/>
              <a:gd name="connsiteY1" fmla="*/ 292149 h 592810"/>
              <a:gd name="connsiteX2" fmla="*/ 274648 w 274648"/>
              <a:gd name="connsiteY2" fmla="*/ 592810 h 592810"/>
              <a:gd name="connsiteX0" fmla="*/ 218850 w 274648"/>
              <a:gd name="connsiteY0" fmla="*/ 0 h 592810"/>
              <a:gd name="connsiteX1" fmla="*/ 879 w 274648"/>
              <a:gd name="connsiteY1" fmla="*/ 292149 h 592810"/>
              <a:gd name="connsiteX2" fmla="*/ 274648 w 274648"/>
              <a:gd name="connsiteY2" fmla="*/ 592810 h 592810"/>
            </a:gdLst>
            <a:ahLst/>
            <a:cxnLst>
              <a:cxn ang="0">
                <a:pos x="connsiteX0" y="connsiteY0"/>
              </a:cxn>
              <a:cxn ang="0">
                <a:pos x="connsiteX1" y="connsiteY1"/>
              </a:cxn>
              <a:cxn ang="0">
                <a:pos x="connsiteX2" y="connsiteY2"/>
              </a:cxn>
            </a:cxnLst>
            <a:rect l="l" t="t" r="r" b="b"/>
            <a:pathLst>
              <a:path w="274648" h="592810">
                <a:moveTo>
                  <a:pt x="218850" y="0"/>
                </a:moveTo>
                <a:cubicBezTo>
                  <a:pt x="55469" y="35402"/>
                  <a:pt x="-8421" y="193347"/>
                  <a:pt x="879" y="292149"/>
                </a:cubicBezTo>
                <a:cubicBezTo>
                  <a:pt x="10179" y="390951"/>
                  <a:pt x="58314" y="548864"/>
                  <a:pt x="274648" y="592810"/>
                </a:cubicBezTo>
              </a:path>
            </a:pathLst>
          </a:custGeom>
          <a:noFill/>
          <a:ln>
            <a:solidFill>
              <a:schemeClr val="tx1"/>
            </a:solidFill>
            <a:prstDash val="sysDash"/>
            <a:headEnd type="triangle" w="med"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6" name="Forma livre 105"/>
          <p:cNvSpPr/>
          <p:nvPr/>
        </p:nvSpPr>
        <p:spPr>
          <a:xfrm rot="1585107">
            <a:off x="3708167" y="3889569"/>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7" name="Forma livre 106"/>
          <p:cNvSpPr/>
          <p:nvPr/>
        </p:nvSpPr>
        <p:spPr>
          <a:xfrm rot="1585107" flipH="1" flipV="1">
            <a:off x="3845541" y="3954583"/>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08" name="Grupo 107"/>
          <p:cNvGrpSpPr/>
          <p:nvPr/>
        </p:nvGrpSpPr>
        <p:grpSpPr>
          <a:xfrm rot="7590775">
            <a:off x="3250789" y="2960049"/>
            <a:ext cx="161972" cy="1133115"/>
            <a:chOff x="788253" y="2935895"/>
            <a:chExt cx="210626" cy="741238"/>
          </a:xfrm>
        </p:grpSpPr>
        <p:sp>
          <p:nvSpPr>
            <p:cNvPr id="109" name="Forma livre 108"/>
            <p:cNvSpPr/>
            <p:nvPr/>
          </p:nvSpPr>
          <p:spPr>
            <a:xfrm rot="19213664">
              <a:off x="788253" y="3030018"/>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0" name="Forma livre 109"/>
            <p:cNvSpPr/>
            <p:nvPr/>
          </p:nvSpPr>
          <p:spPr>
            <a:xfrm rot="19213664" flipH="1" flipV="1">
              <a:off x="908165" y="2935895"/>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11" name="Forma livre 110"/>
          <p:cNvSpPr/>
          <p:nvPr/>
        </p:nvSpPr>
        <p:spPr>
          <a:xfrm rot="3019416">
            <a:off x="6686127" y="4842922"/>
            <a:ext cx="162085" cy="91996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2" name="Forma livre 111"/>
          <p:cNvSpPr/>
          <p:nvPr/>
        </p:nvSpPr>
        <p:spPr>
          <a:xfrm flipH="1" flipV="1">
            <a:off x="6414692" y="2065908"/>
            <a:ext cx="274115" cy="2377774"/>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3" name="Conector de seta reta 112"/>
          <p:cNvCxnSpPr/>
          <p:nvPr/>
        </p:nvCxnSpPr>
        <p:spPr>
          <a:xfrm flipV="1">
            <a:off x="4288037" y="1997652"/>
            <a:ext cx="1490232" cy="1295423"/>
          </a:xfrm>
          <a:prstGeom prst="straightConnector1">
            <a:avLst/>
          </a:prstGeom>
          <a:ln w="1905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14" name="Conector de seta reta 113"/>
          <p:cNvCxnSpPr/>
          <p:nvPr/>
        </p:nvCxnSpPr>
        <p:spPr>
          <a:xfrm flipV="1">
            <a:off x="4307843" y="3390275"/>
            <a:ext cx="1555580" cy="1"/>
          </a:xfrm>
          <a:prstGeom prst="straightConnector1">
            <a:avLst/>
          </a:prstGeom>
          <a:ln w="19050">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115" name="Conector de seta reta 114"/>
          <p:cNvCxnSpPr/>
          <p:nvPr/>
        </p:nvCxnSpPr>
        <p:spPr>
          <a:xfrm>
            <a:off x="4331636" y="3548497"/>
            <a:ext cx="1748092" cy="947136"/>
          </a:xfrm>
          <a:prstGeom prst="straightConnector1">
            <a:avLst/>
          </a:prstGeom>
          <a:ln w="1905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16" name="Conector de seta reta 115"/>
          <p:cNvCxnSpPr/>
          <p:nvPr/>
        </p:nvCxnSpPr>
        <p:spPr>
          <a:xfrm>
            <a:off x="4255816" y="3929754"/>
            <a:ext cx="1604694" cy="1821282"/>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7" name="Conector de seta reta 116"/>
          <p:cNvCxnSpPr/>
          <p:nvPr/>
        </p:nvCxnSpPr>
        <p:spPr>
          <a:xfrm flipV="1">
            <a:off x="4326046" y="2065908"/>
            <a:ext cx="1490232" cy="1295423"/>
          </a:xfrm>
          <a:prstGeom prst="straightConnector1">
            <a:avLst/>
          </a:prstGeom>
          <a:ln w="19050">
            <a:solidFill>
              <a:schemeClr val="tx1"/>
            </a:solidFill>
            <a:prstDash val="solid"/>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Conector de seta reta 117"/>
          <p:cNvCxnSpPr/>
          <p:nvPr/>
        </p:nvCxnSpPr>
        <p:spPr>
          <a:xfrm flipV="1">
            <a:off x="4293372" y="3466480"/>
            <a:ext cx="1555580" cy="1"/>
          </a:xfrm>
          <a:prstGeom prst="straightConnector1">
            <a:avLst/>
          </a:prstGeom>
          <a:ln w="19050">
            <a:solidFill>
              <a:schemeClr val="tx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Conector de seta reta 118"/>
          <p:cNvCxnSpPr/>
          <p:nvPr/>
        </p:nvCxnSpPr>
        <p:spPr>
          <a:xfrm>
            <a:off x="4262743" y="3609031"/>
            <a:ext cx="1748092" cy="947136"/>
          </a:xfrm>
          <a:prstGeom prst="straightConnector1">
            <a:avLst/>
          </a:prstGeom>
          <a:ln w="19050">
            <a:solidFill>
              <a:schemeClr val="tx1"/>
            </a:solidFill>
            <a:prstDash val="solid"/>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Conector de seta reta 119"/>
          <p:cNvCxnSpPr/>
          <p:nvPr/>
        </p:nvCxnSpPr>
        <p:spPr>
          <a:xfrm>
            <a:off x="4202996" y="3989894"/>
            <a:ext cx="1604694" cy="1821282"/>
          </a:xfrm>
          <a:prstGeom prst="straightConnector1">
            <a:avLst/>
          </a:prstGeom>
          <a:ln w="25400">
            <a:solidFill>
              <a:schemeClr val="tx1"/>
            </a:solidFill>
            <a:prstDash val="solid"/>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Conector de seta reta 120"/>
          <p:cNvCxnSpPr/>
          <p:nvPr/>
        </p:nvCxnSpPr>
        <p:spPr>
          <a:xfrm>
            <a:off x="3707695" y="5027496"/>
            <a:ext cx="2045615" cy="830520"/>
          </a:xfrm>
          <a:prstGeom prst="straightConnector1">
            <a:avLst/>
          </a:prstGeom>
          <a:ln w="25400">
            <a:solidFill>
              <a:schemeClr val="tx1"/>
            </a:solidFill>
            <a:prstDash val="sysDash"/>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2" name="Conector de seta reta 121"/>
          <p:cNvCxnSpPr/>
          <p:nvPr/>
        </p:nvCxnSpPr>
        <p:spPr>
          <a:xfrm>
            <a:off x="4187285" y="2595421"/>
            <a:ext cx="11704" cy="644740"/>
          </a:xfrm>
          <a:prstGeom prst="straightConnector1">
            <a:avLst/>
          </a:prstGeom>
          <a:ln w="19050">
            <a:solidFill>
              <a:schemeClr val="tx1"/>
            </a:solidFill>
            <a:prstDash val="solid"/>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Conector de seta reta 122"/>
          <p:cNvCxnSpPr/>
          <p:nvPr/>
        </p:nvCxnSpPr>
        <p:spPr>
          <a:xfrm>
            <a:off x="6343829" y="5094306"/>
            <a:ext cx="3906" cy="443020"/>
          </a:xfrm>
          <a:prstGeom prst="straightConnector1">
            <a:avLst/>
          </a:prstGeom>
          <a:ln w="19050">
            <a:solidFill>
              <a:schemeClr val="tx1"/>
            </a:solidFill>
            <a:prstDash val="solid"/>
            <a:headEnd type="triangle" w="lg" len="med"/>
            <a:tailEnd type="none" w="med" len="med"/>
          </a:ln>
        </p:spPr>
        <p:style>
          <a:lnRef idx="1">
            <a:schemeClr val="accent1"/>
          </a:lnRef>
          <a:fillRef idx="0">
            <a:schemeClr val="accent1"/>
          </a:fillRef>
          <a:effectRef idx="0">
            <a:schemeClr val="accent1"/>
          </a:effectRef>
          <a:fontRef idx="minor">
            <a:schemeClr val="tx1"/>
          </a:fontRef>
        </p:style>
      </p:cxnSp>
      <p:sp>
        <p:nvSpPr>
          <p:cNvPr id="124" name="Forma livre 123"/>
          <p:cNvSpPr/>
          <p:nvPr/>
        </p:nvSpPr>
        <p:spPr>
          <a:xfrm flipH="1" flipV="1">
            <a:off x="6514460" y="1997652"/>
            <a:ext cx="274115" cy="249018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5" name="Forma livre 124"/>
          <p:cNvSpPr/>
          <p:nvPr/>
        </p:nvSpPr>
        <p:spPr>
          <a:xfrm rot="20594035" flipH="1" flipV="1">
            <a:off x="6946839" y="1790952"/>
            <a:ext cx="184789" cy="2664556"/>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6" name="Forma livre 125"/>
          <p:cNvSpPr/>
          <p:nvPr/>
        </p:nvSpPr>
        <p:spPr>
          <a:xfrm rot="20594035" flipH="1" flipV="1">
            <a:off x="7031906" y="1744783"/>
            <a:ext cx="184789" cy="2664556"/>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7" name="Forma livre 126"/>
          <p:cNvSpPr/>
          <p:nvPr/>
        </p:nvSpPr>
        <p:spPr>
          <a:xfrm>
            <a:off x="6488464" y="1705470"/>
            <a:ext cx="1207227" cy="4198620"/>
          </a:xfrm>
          <a:custGeom>
            <a:avLst/>
            <a:gdLst>
              <a:gd name="connsiteX0" fmla="*/ 53340 w 1207227"/>
              <a:gd name="connsiteY0" fmla="*/ 0 h 4198620"/>
              <a:gd name="connsiteX1" fmla="*/ 899160 w 1207227"/>
              <a:gd name="connsiteY1" fmla="*/ 609600 h 4198620"/>
              <a:gd name="connsiteX2" fmla="*/ 1203960 w 1207227"/>
              <a:gd name="connsiteY2" fmla="*/ 2994660 h 4198620"/>
              <a:gd name="connsiteX3" fmla="*/ 739140 w 1207227"/>
              <a:gd name="connsiteY3" fmla="*/ 3970020 h 4198620"/>
              <a:gd name="connsiteX4" fmla="*/ 0 w 1207227"/>
              <a:gd name="connsiteY4" fmla="*/ 4198620 h 419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7227" h="4198620">
                <a:moveTo>
                  <a:pt x="53340" y="0"/>
                </a:moveTo>
                <a:cubicBezTo>
                  <a:pt x="380365" y="55245"/>
                  <a:pt x="707390" y="110490"/>
                  <a:pt x="899160" y="609600"/>
                </a:cubicBezTo>
                <a:cubicBezTo>
                  <a:pt x="1090930" y="1108710"/>
                  <a:pt x="1230630" y="2434590"/>
                  <a:pt x="1203960" y="2994660"/>
                </a:cubicBezTo>
                <a:cubicBezTo>
                  <a:pt x="1177290" y="3554730"/>
                  <a:pt x="939800" y="3769360"/>
                  <a:pt x="739140" y="3970020"/>
                </a:cubicBezTo>
                <a:cubicBezTo>
                  <a:pt x="538480" y="4170680"/>
                  <a:pt x="133350" y="4156710"/>
                  <a:pt x="0" y="41986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8" name="Forma livre 127"/>
          <p:cNvSpPr/>
          <p:nvPr/>
        </p:nvSpPr>
        <p:spPr>
          <a:xfrm>
            <a:off x="6442744" y="1610373"/>
            <a:ext cx="1358812" cy="4400398"/>
          </a:xfrm>
          <a:custGeom>
            <a:avLst/>
            <a:gdLst>
              <a:gd name="connsiteX0" fmla="*/ 68580 w 1489588"/>
              <a:gd name="connsiteY0" fmla="*/ 104328 h 4485828"/>
              <a:gd name="connsiteX1" fmla="*/ 1196340 w 1489588"/>
              <a:gd name="connsiteY1" fmla="*/ 363408 h 4485828"/>
              <a:gd name="connsiteX2" fmla="*/ 1478280 w 1489588"/>
              <a:gd name="connsiteY2" fmla="*/ 3083748 h 4485828"/>
              <a:gd name="connsiteX3" fmla="*/ 922020 w 1489588"/>
              <a:gd name="connsiteY3" fmla="*/ 4302948 h 4485828"/>
              <a:gd name="connsiteX4" fmla="*/ 0 w 1489588"/>
              <a:gd name="connsiteY4" fmla="*/ 4485828 h 4485828"/>
              <a:gd name="connsiteX0" fmla="*/ 68580 w 1487750"/>
              <a:gd name="connsiteY0" fmla="*/ 31217 h 4412717"/>
              <a:gd name="connsiteX1" fmla="*/ 1181100 w 1487750"/>
              <a:gd name="connsiteY1" fmla="*/ 633197 h 4412717"/>
              <a:gd name="connsiteX2" fmla="*/ 1478280 w 1487750"/>
              <a:gd name="connsiteY2" fmla="*/ 3010637 h 4412717"/>
              <a:gd name="connsiteX3" fmla="*/ 922020 w 1487750"/>
              <a:gd name="connsiteY3" fmla="*/ 4229837 h 4412717"/>
              <a:gd name="connsiteX4" fmla="*/ 0 w 1487750"/>
              <a:gd name="connsiteY4" fmla="*/ 4412717 h 4412717"/>
              <a:gd name="connsiteX0" fmla="*/ 68580 w 1495009"/>
              <a:gd name="connsiteY0" fmla="*/ 32949 h 4414449"/>
              <a:gd name="connsiteX1" fmla="*/ 1181100 w 1495009"/>
              <a:gd name="connsiteY1" fmla="*/ 634929 h 4414449"/>
              <a:gd name="connsiteX2" fmla="*/ 1485900 w 1495009"/>
              <a:gd name="connsiteY2" fmla="*/ 3141909 h 4414449"/>
              <a:gd name="connsiteX3" fmla="*/ 922020 w 1495009"/>
              <a:gd name="connsiteY3" fmla="*/ 4231569 h 4414449"/>
              <a:gd name="connsiteX4" fmla="*/ 0 w 1495009"/>
              <a:gd name="connsiteY4" fmla="*/ 4414449 h 4414449"/>
              <a:gd name="connsiteX0" fmla="*/ 68580 w 1501777"/>
              <a:gd name="connsiteY0" fmla="*/ 32949 h 4414449"/>
              <a:gd name="connsiteX1" fmla="*/ 1181100 w 1501777"/>
              <a:gd name="connsiteY1" fmla="*/ 634929 h 4414449"/>
              <a:gd name="connsiteX2" fmla="*/ 1485900 w 1501777"/>
              <a:gd name="connsiteY2" fmla="*/ 3141909 h 4414449"/>
              <a:gd name="connsiteX3" fmla="*/ 800100 w 1501777"/>
              <a:gd name="connsiteY3" fmla="*/ 4201089 h 4414449"/>
              <a:gd name="connsiteX4" fmla="*/ 0 w 1501777"/>
              <a:gd name="connsiteY4" fmla="*/ 4414449 h 4414449"/>
              <a:gd name="connsiteX0" fmla="*/ 68580 w 1380985"/>
              <a:gd name="connsiteY0" fmla="*/ 34606 h 4416106"/>
              <a:gd name="connsiteX1" fmla="*/ 1181100 w 1380985"/>
              <a:gd name="connsiteY1" fmla="*/ 636586 h 4416106"/>
              <a:gd name="connsiteX2" fmla="*/ 1348740 w 1380985"/>
              <a:gd name="connsiteY2" fmla="*/ 3257866 h 4416106"/>
              <a:gd name="connsiteX3" fmla="*/ 800100 w 1380985"/>
              <a:gd name="connsiteY3" fmla="*/ 4202746 h 4416106"/>
              <a:gd name="connsiteX4" fmla="*/ 0 w 1380985"/>
              <a:gd name="connsiteY4" fmla="*/ 4416106 h 4416106"/>
              <a:gd name="connsiteX0" fmla="*/ 68580 w 1362222"/>
              <a:gd name="connsiteY0" fmla="*/ 26379 h 4407879"/>
              <a:gd name="connsiteX1" fmla="*/ 1097280 w 1362222"/>
              <a:gd name="connsiteY1" fmla="*/ 735039 h 4407879"/>
              <a:gd name="connsiteX2" fmla="*/ 1348740 w 1362222"/>
              <a:gd name="connsiteY2" fmla="*/ 3249639 h 4407879"/>
              <a:gd name="connsiteX3" fmla="*/ 800100 w 1362222"/>
              <a:gd name="connsiteY3" fmla="*/ 4194519 h 4407879"/>
              <a:gd name="connsiteX4" fmla="*/ 0 w 1362222"/>
              <a:gd name="connsiteY4" fmla="*/ 4407879 h 4407879"/>
              <a:gd name="connsiteX0" fmla="*/ 68580 w 1358812"/>
              <a:gd name="connsiteY0" fmla="*/ 18898 h 4400398"/>
              <a:gd name="connsiteX1" fmla="*/ 1097280 w 1358812"/>
              <a:gd name="connsiteY1" fmla="*/ 727558 h 4400398"/>
              <a:gd name="connsiteX2" fmla="*/ 1348740 w 1358812"/>
              <a:gd name="connsiteY2" fmla="*/ 3242158 h 4400398"/>
              <a:gd name="connsiteX3" fmla="*/ 800100 w 1358812"/>
              <a:gd name="connsiteY3" fmla="*/ 4187038 h 4400398"/>
              <a:gd name="connsiteX4" fmla="*/ 0 w 1358812"/>
              <a:gd name="connsiteY4" fmla="*/ 4400398 h 4400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812" h="4400398">
                <a:moveTo>
                  <a:pt x="68580" y="18898"/>
                </a:moveTo>
                <a:cubicBezTo>
                  <a:pt x="514985" y="-99847"/>
                  <a:pt x="937260" y="365608"/>
                  <a:pt x="1097280" y="727558"/>
                </a:cubicBezTo>
                <a:cubicBezTo>
                  <a:pt x="1257300" y="1089508"/>
                  <a:pt x="1398270" y="2665578"/>
                  <a:pt x="1348740" y="3242158"/>
                </a:cubicBezTo>
                <a:cubicBezTo>
                  <a:pt x="1299210" y="3818738"/>
                  <a:pt x="1024890" y="3993998"/>
                  <a:pt x="800100" y="4187038"/>
                </a:cubicBezTo>
                <a:cubicBezTo>
                  <a:pt x="575310" y="4380078"/>
                  <a:pt x="151130" y="4371188"/>
                  <a:pt x="0" y="4400398"/>
                </a:cubicBezTo>
              </a:path>
            </a:pathLst>
          </a:custGeom>
          <a:noFill/>
          <a:ln>
            <a:solidFill>
              <a:schemeClr val="tx1"/>
            </a:solidFill>
            <a:prstDash val="solid"/>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30" name="Picture 4" descr="http://icons.iconarchive.com/icons/itzikgur/my-seven/128/Backup-IBM-Server-icon.png"/>
          <p:cNvPicPr>
            <a:picLocks noChangeAspect="1" noChangeArrowheads="1"/>
          </p:cNvPicPr>
          <p:nvPr/>
        </p:nvPicPr>
        <p:blipFill>
          <a:blip r:embed="rId4" cstate="print"/>
          <a:srcRect/>
          <a:stretch>
            <a:fillRect/>
          </a:stretch>
        </p:blipFill>
        <p:spPr bwMode="auto">
          <a:xfrm>
            <a:off x="3422188" y="1234970"/>
            <a:ext cx="1219200" cy="1219201"/>
          </a:xfrm>
          <a:prstGeom prst="rect">
            <a:avLst/>
          </a:prstGeom>
          <a:noFill/>
          <a:ln>
            <a:noFill/>
          </a:ln>
        </p:spPr>
      </p:pic>
      <p:pic>
        <p:nvPicPr>
          <p:cNvPr id="131" name="Picture 6" descr="http://icons.iconarchive.com/icons/tuziibanez/profesional-red/128/network-drive-connected-icon.png"/>
          <p:cNvPicPr>
            <a:picLocks noChangeAspect="1" noChangeArrowheads="1"/>
          </p:cNvPicPr>
          <p:nvPr/>
        </p:nvPicPr>
        <p:blipFill>
          <a:blip r:embed="rId5" cstate="print"/>
          <a:srcRect/>
          <a:stretch>
            <a:fillRect/>
          </a:stretch>
        </p:blipFill>
        <p:spPr bwMode="auto">
          <a:xfrm>
            <a:off x="5654436" y="1378986"/>
            <a:ext cx="936104" cy="936105"/>
          </a:xfrm>
          <a:prstGeom prst="rect">
            <a:avLst/>
          </a:prstGeom>
          <a:noFill/>
          <a:ln>
            <a:noFill/>
          </a:ln>
        </p:spPr>
      </p:pic>
      <p:pic>
        <p:nvPicPr>
          <p:cNvPr id="132"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3782228" y="3251194"/>
            <a:ext cx="504055" cy="504056"/>
          </a:xfrm>
          <a:prstGeom prst="rect">
            <a:avLst/>
          </a:prstGeom>
          <a:noFill/>
          <a:ln>
            <a:noFill/>
          </a:ln>
        </p:spPr>
      </p:pic>
      <p:sp>
        <p:nvSpPr>
          <p:cNvPr id="133" name="CaixaDeTexto 132"/>
          <p:cNvSpPr txBox="1"/>
          <p:nvPr/>
        </p:nvSpPr>
        <p:spPr>
          <a:xfrm>
            <a:off x="3278172" y="2315090"/>
            <a:ext cx="1368152" cy="276999"/>
          </a:xfrm>
          <a:prstGeom prst="rect">
            <a:avLst/>
          </a:prstGeom>
          <a:noFill/>
          <a:ln>
            <a:noFill/>
          </a:ln>
        </p:spPr>
        <p:txBody>
          <a:bodyPr wrap="square" rtlCol="0">
            <a:spAutoFit/>
          </a:bodyPr>
          <a:lstStyle/>
          <a:p>
            <a:pPr algn="ctr"/>
            <a:r>
              <a:rPr lang="pt-BR" sz="1200" b="1" dirty="0" smtClean="0"/>
              <a:t>Xavier </a:t>
            </a:r>
            <a:r>
              <a:rPr lang="pt-BR" sz="1200" b="1" dirty="0" err="1" smtClean="0"/>
              <a:t>Institute</a:t>
            </a:r>
            <a:endParaRPr lang="pt-BR" sz="1200" b="1" dirty="0"/>
          </a:p>
        </p:txBody>
      </p:sp>
      <p:pic>
        <p:nvPicPr>
          <p:cNvPr id="134"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3179186"/>
            <a:ext cx="504055" cy="504056"/>
          </a:xfrm>
          <a:prstGeom prst="rect">
            <a:avLst/>
          </a:prstGeom>
          <a:noFill/>
          <a:ln>
            <a:noFill/>
          </a:ln>
        </p:spPr>
      </p:pic>
      <p:pic>
        <p:nvPicPr>
          <p:cNvPr id="135"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6950580" y="4403322"/>
            <a:ext cx="504055" cy="504056"/>
          </a:xfrm>
          <a:prstGeom prst="rect">
            <a:avLst/>
          </a:prstGeom>
          <a:noFill/>
          <a:ln>
            <a:noFill/>
          </a:ln>
        </p:spPr>
      </p:pic>
      <p:pic>
        <p:nvPicPr>
          <p:cNvPr id="136"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5483442"/>
            <a:ext cx="504055" cy="504056"/>
          </a:xfrm>
          <a:prstGeom prst="rect">
            <a:avLst/>
          </a:prstGeom>
          <a:noFill/>
          <a:ln>
            <a:noFill/>
          </a:ln>
        </p:spPr>
      </p:pic>
      <p:pic>
        <p:nvPicPr>
          <p:cNvPr id="137"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4403322"/>
            <a:ext cx="504055" cy="504056"/>
          </a:xfrm>
          <a:prstGeom prst="rect">
            <a:avLst/>
          </a:prstGeom>
          <a:noFill/>
          <a:ln>
            <a:noFill/>
          </a:ln>
        </p:spPr>
      </p:pic>
      <p:cxnSp>
        <p:nvCxnSpPr>
          <p:cNvPr id="138" name="Forma 35"/>
          <p:cNvCxnSpPr>
            <a:stCxn id="134" idx="3"/>
            <a:endCxn id="135" idx="0"/>
          </p:cNvCxnSpPr>
          <p:nvPr/>
        </p:nvCxnSpPr>
        <p:spPr>
          <a:xfrm>
            <a:off x="6446523" y="3431214"/>
            <a:ext cx="756085" cy="972108"/>
          </a:xfrm>
          <a:prstGeom prst="curvedConnector2">
            <a:avLst/>
          </a:prstGeom>
          <a:ln w="28575">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39" name="Forma 52"/>
          <p:cNvCxnSpPr>
            <a:stCxn id="150" idx="2"/>
            <a:endCxn id="136" idx="3"/>
          </p:cNvCxnSpPr>
          <p:nvPr/>
        </p:nvCxnSpPr>
        <p:spPr>
          <a:xfrm rot="5400000">
            <a:off x="6513016" y="5045877"/>
            <a:ext cx="623101" cy="756085"/>
          </a:xfrm>
          <a:prstGeom prst="curvedConnector2">
            <a:avLst/>
          </a:prstGeom>
          <a:ln w="28575">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40" name="Conector de seta reta 139"/>
          <p:cNvCxnSpPr/>
          <p:nvPr/>
        </p:nvCxnSpPr>
        <p:spPr>
          <a:xfrm>
            <a:off x="4034256" y="2603122"/>
            <a:ext cx="0" cy="648072"/>
          </a:xfrm>
          <a:prstGeom prst="straightConnector1">
            <a:avLst/>
          </a:prstGeom>
          <a:ln w="19050">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pic>
        <p:nvPicPr>
          <p:cNvPr id="141"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1477972" y="4527593"/>
            <a:ext cx="504055" cy="504056"/>
          </a:xfrm>
          <a:prstGeom prst="rect">
            <a:avLst/>
          </a:prstGeom>
          <a:noFill/>
          <a:ln>
            <a:noFill/>
          </a:ln>
        </p:spPr>
      </p:pic>
      <p:pic>
        <p:nvPicPr>
          <p:cNvPr id="142"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3134157" y="4527593"/>
            <a:ext cx="504055" cy="504056"/>
          </a:xfrm>
          <a:prstGeom prst="rect">
            <a:avLst/>
          </a:prstGeom>
          <a:noFill/>
          <a:ln>
            <a:noFill/>
          </a:ln>
        </p:spPr>
      </p:pic>
      <p:pic>
        <p:nvPicPr>
          <p:cNvPr id="143"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2270060" y="4527593"/>
            <a:ext cx="504055" cy="504056"/>
          </a:xfrm>
          <a:prstGeom prst="rect">
            <a:avLst/>
          </a:prstGeom>
          <a:noFill/>
          <a:ln>
            <a:noFill/>
          </a:ln>
        </p:spPr>
      </p:pic>
      <p:cxnSp>
        <p:nvCxnSpPr>
          <p:cNvPr id="144" name="Conector de seta reta 143"/>
          <p:cNvCxnSpPr>
            <a:endCxn id="141" idx="0"/>
          </p:cNvCxnSpPr>
          <p:nvPr/>
        </p:nvCxnSpPr>
        <p:spPr>
          <a:xfrm flipH="1">
            <a:off x="1730000" y="4023537"/>
            <a:ext cx="540060" cy="504056"/>
          </a:xfrm>
          <a:prstGeom prst="straightConnector1">
            <a:avLst/>
          </a:prstGeom>
          <a:ln w="28575">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sp>
        <p:nvSpPr>
          <p:cNvPr id="145" name="CaixaDeTexto 144"/>
          <p:cNvSpPr txBox="1"/>
          <p:nvPr/>
        </p:nvSpPr>
        <p:spPr>
          <a:xfrm>
            <a:off x="5510420" y="2315090"/>
            <a:ext cx="1368152" cy="276999"/>
          </a:xfrm>
          <a:prstGeom prst="rect">
            <a:avLst/>
          </a:prstGeom>
          <a:noFill/>
          <a:ln>
            <a:noFill/>
          </a:ln>
        </p:spPr>
        <p:txBody>
          <a:bodyPr wrap="square" rtlCol="0">
            <a:spAutoFit/>
          </a:bodyPr>
          <a:lstStyle/>
          <a:p>
            <a:pPr algn="ctr"/>
            <a:r>
              <a:rPr lang="pt-BR" sz="1200" b="1" dirty="0" smtClean="0"/>
              <a:t>Wolverine</a:t>
            </a:r>
            <a:endParaRPr lang="pt-BR" sz="1200" b="1" dirty="0"/>
          </a:p>
        </p:txBody>
      </p:sp>
      <p:sp>
        <p:nvSpPr>
          <p:cNvPr id="146" name="CaixaDeTexto 145"/>
          <p:cNvSpPr txBox="1"/>
          <p:nvPr/>
        </p:nvSpPr>
        <p:spPr>
          <a:xfrm>
            <a:off x="5510420" y="5895745"/>
            <a:ext cx="1368152" cy="276999"/>
          </a:xfrm>
          <a:prstGeom prst="rect">
            <a:avLst/>
          </a:prstGeom>
          <a:noFill/>
          <a:ln>
            <a:noFill/>
          </a:ln>
        </p:spPr>
        <p:txBody>
          <a:bodyPr wrap="square" rtlCol="0">
            <a:spAutoFit/>
          </a:bodyPr>
          <a:lstStyle/>
          <a:p>
            <a:pPr algn="ctr"/>
            <a:r>
              <a:rPr lang="pt-BR" sz="1200" b="1" dirty="0" err="1" smtClean="0"/>
              <a:t>Beast</a:t>
            </a:r>
            <a:endParaRPr lang="pt-BR" sz="1200" b="1" dirty="0"/>
          </a:p>
        </p:txBody>
      </p:sp>
      <p:sp>
        <p:nvSpPr>
          <p:cNvPr id="147" name="CaixaDeTexto 146"/>
          <p:cNvSpPr txBox="1"/>
          <p:nvPr/>
        </p:nvSpPr>
        <p:spPr>
          <a:xfrm>
            <a:off x="1045924" y="4979386"/>
            <a:ext cx="1368152" cy="276999"/>
          </a:xfrm>
          <a:prstGeom prst="rect">
            <a:avLst/>
          </a:prstGeom>
          <a:noFill/>
          <a:ln>
            <a:noFill/>
          </a:ln>
        </p:spPr>
        <p:txBody>
          <a:bodyPr wrap="square" rtlCol="0">
            <a:spAutoFit/>
          </a:bodyPr>
          <a:lstStyle/>
          <a:p>
            <a:pPr algn="ctr"/>
            <a:r>
              <a:rPr lang="pt-BR" sz="1200" b="1" dirty="0" err="1" smtClean="0"/>
              <a:t>Cyclops</a:t>
            </a:r>
            <a:endParaRPr lang="pt-BR" sz="1200" b="1" dirty="0"/>
          </a:p>
        </p:txBody>
      </p:sp>
      <p:pic>
        <p:nvPicPr>
          <p:cNvPr id="148"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2270060" y="3323202"/>
            <a:ext cx="504055" cy="504056"/>
          </a:xfrm>
          <a:prstGeom prst="rect">
            <a:avLst/>
          </a:prstGeom>
          <a:noFill/>
          <a:ln>
            <a:noFill/>
          </a:ln>
        </p:spPr>
      </p:pic>
      <p:sp>
        <p:nvSpPr>
          <p:cNvPr id="149" name="CaixaDeTexto 148"/>
          <p:cNvSpPr txBox="1"/>
          <p:nvPr/>
        </p:nvSpPr>
        <p:spPr>
          <a:xfrm>
            <a:off x="1766004" y="3755250"/>
            <a:ext cx="1512168" cy="276999"/>
          </a:xfrm>
          <a:prstGeom prst="rect">
            <a:avLst/>
          </a:prstGeom>
          <a:noFill/>
          <a:ln>
            <a:noFill/>
          </a:ln>
        </p:spPr>
        <p:txBody>
          <a:bodyPr wrap="square" rtlCol="0">
            <a:spAutoFit/>
          </a:bodyPr>
          <a:lstStyle/>
          <a:p>
            <a:pPr algn="ctr"/>
            <a:r>
              <a:rPr lang="pt-BR" sz="1200" b="1" dirty="0" smtClean="0"/>
              <a:t>Professor Xavier</a:t>
            </a:r>
            <a:endParaRPr lang="pt-BR" sz="1200" b="1" dirty="0"/>
          </a:p>
        </p:txBody>
      </p:sp>
      <p:sp>
        <p:nvSpPr>
          <p:cNvPr id="150" name="CaixaDeTexto 149"/>
          <p:cNvSpPr txBox="1"/>
          <p:nvPr/>
        </p:nvSpPr>
        <p:spPr>
          <a:xfrm>
            <a:off x="6518532" y="4835370"/>
            <a:ext cx="1368152" cy="276999"/>
          </a:xfrm>
          <a:prstGeom prst="rect">
            <a:avLst/>
          </a:prstGeom>
          <a:noFill/>
          <a:ln>
            <a:noFill/>
          </a:ln>
        </p:spPr>
        <p:txBody>
          <a:bodyPr wrap="square" rtlCol="0">
            <a:spAutoFit/>
          </a:bodyPr>
          <a:lstStyle/>
          <a:p>
            <a:pPr algn="ctr"/>
            <a:r>
              <a:rPr lang="pt-BR" sz="1200" b="1" dirty="0" smtClean="0"/>
              <a:t>Nightcrawler</a:t>
            </a:r>
            <a:endParaRPr lang="pt-BR" sz="1200" b="1" dirty="0"/>
          </a:p>
        </p:txBody>
      </p:sp>
      <p:sp>
        <p:nvSpPr>
          <p:cNvPr id="151" name="CaixaDeTexto 150"/>
          <p:cNvSpPr txBox="1"/>
          <p:nvPr/>
        </p:nvSpPr>
        <p:spPr>
          <a:xfrm>
            <a:off x="3422188" y="3683242"/>
            <a:ext cx="1368152" cy="276999"/>
          </a:xfrm>
          <a:prstGeom prst="rect">
            <a:avLst/>
          </a:prstGeom>
          <a:noFill/>
          <a:ln>
            <a:noFill/>
          </a:ln>
        </p:spPr>
        <p:txBody>
          <a:bodyPr wrap="square" rtlCol="0">
            <a:spAutoFit/>
          </a:bodyPr>
          <a:lstStyle/>
          <a:p>
            <a:pPr algn="ctr"/>
            <a:r>
              <a:rPr lang="pt-BR" sz="1200" b="1" dirty="0" err="1" smtClean="0"/>
              <a:t>Storm</a:t>
            </a:r>
            <a:endParaRPr lang="pt-BR" sz="1200" b="1" dirty="0"/>
          </a:p>
        </p:txBody>
      </p:sp>
      <p:sp>
        <p:nvSpPr>
          <p:cNvPr id="152" name="CaixaDeTexto 151"/>
          <p:cNvSpPr txBox="1"/>
          <p:nvPr/>
        </p:nvSpPr>
        <p:spPr>
          <a:xfrm>
            <a:off x="5510420" y="3611234"/>
            <a:ext cx="1368152" cy="276999"/>
          </a:xfrm>
          <a:prstGeom prst="rect">
            <a:avLst/>
          </a:prstGeom>
          <a:noFill/>
          <a:ln>
            <a:noFill/>
          </a:ln>
        </p:spPr>
        <p:txBody>
          <a:bodyPr wrap="square" rtlCol="0">
            <a:spAutoFit/>
          </a:bodyPr>
          <a:lstStyle/>
          <a:p>
            <a:pPr algn="ctr"/>
            <a:r>
              <a:rPr lang="pt-BR" sz="1200" b="1" dirty="0" err="1" smtClean="0"/>
              <a:t>Gambit</a:t>
            </a:r>
            <a:endParaRPr lang="pt-BR" sz="1200" b="1" dirty="0"/>
          </a:p>
        </p:txBody>
      </p:sp>
      <p:sp>
        <p:nvSpPr>
          <p:cNvPr id="153" name="CaixaDeTexto 152"/>
          <p:cNvSpPr txBox="1"/>
          <p:nvPr/>
        </p:nvSpPr>
        <p:spPr>
          <a:xfrm>
            <a:off x="5510420" y="4835370"/>
            <a:ext cx="1368152" cy="276999"/>
          </a:xfrm>
          <a:prstGeom prst="rect">
            <a:avLst/>
          </a:prstGeom>
          <a:noFill/>
          <a:ln>
            <a:noFill/>
          </a:ln>
        </p:spPr>
        <p:txBody>
          <a:bodyPr wrap="square" rtlCol="0">
            <a:spAutoFit/>
          </a:bodyPr>
          <a:lstStyle/>
          <a:p>
            <a:pPr algn="ctr"/>
            <a:r>
              <a:rPr lang="pt-BR" sz="1200" b="1" dirty="0" smtClean="0"/>
              <a:t>Rogue</a:t>
            </a:r>
            <a:endParaRPr lang="pt-BR" sz="1200" b="1" dirty="0"/>
          </a:p>
        </p:txBody>
      </p:sp>
      <p:sp>
        <p:nvSpPr>
          <p:cNvPr id="154" name="CaixaDeTexto 153"/>
          <p:cNvSpPr txBox="1"/>
          <p:nvPr/>
        </p:nvSpPr>
        <p:spPr>
          <a:xfrm>
            <a:off x="1838012" y="4979386"/>
            <a:ext cx="1368152" cy="276999"/>
          </a:xfrm>
          <a:prstGeom prst="rect">
            <a:avLst/>
          </a:prstGeom>
          <a:noFill/>
          <a:ln>
            <a:noFill/>
          </a:ln>
        </p:spPr>
        <p:txBody>
          <a:bodyPr wrap="square" rtlCol="0">
            <a:spAutoFit/>
          </a:bodyPr>
          <a:lstStyle/>
          <a:p>
            <a:pPr algn="ctr"/>
            <a:r>
              <a:rPr lang="pt-BR" sz="1200" b="1" dirty="0" smtClean="0"/>
              <a:t>Jean Gray</a:t>
            </a:r>
            <a:endParaRPr lang="pt-BR" sz="1200" b="1" dirty="0"/>
          </a:p>
        </p:txBody>
      </p:sp>
      <p:sp>
        <p:nvSpPr>
          <p:cNvPr id="155" name="CaixaDeTexto 154"/>
          <p:cNvSpPr txBox="1"/>
          <p:nvPr/>
        </p:nvSpPr>
        <p:spPr>
          <a:xfrm>
            <a:off x="2702108" y="4979386"/>
            <a:ext cx="1368152" cy="276999"/>
          </a:xfrm>
          <a:prstGeom prst="rect">
            <a:avLst/>
          </a:prstGeom>
          <a:noFill/>
          <a:ln>
            <a:noFill/>
          </a:ln>
        </p:spPr>
        <p:txBody>
          <a:bodyPr wrap="square" rtlCol="0">
            <a:spAutoFit/>
          </a:bodyPr>
          <a:lstStyle/>
          <a:p>
            <a:pPr algn="ctr"/>
            <a:r>
              <a:rPr lang="pt-BR" sz="1200" b="1" dirty="0" err="1" smtClean="0"/>
              <a:t>Mystique</a:t>
            </a:r>
            <a:endParaRPr lang="pt-BR" sz="1200" b="1" dirty="0"/>
          </a:p>
        </p:txBody>
      </p:sp>
      <p:sp>
        <p:nvSpPr>
          <p:cNvPr id="175" name="Forma livre 174"/>
          <p:cNvSpPr/>
          <p:nvPr/>
        </p:nvSpPr>
        <p:spPr>
          <a:xfrm>
            <a:off x="2434918" y="4004249"/>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6" name="Forma livre 175"/>
          <p:cNvSpPr/>
          <p:nvPr/>
        </p:nvSpPr>
        <p:spPr>
          <a:xfrm flipH="1" flipV="1">
            <a:off x="2610029" y="4008442"/>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3" name="Forma livre 172"/>
          <p:cNvSpPr/>
          <p:nvPr/>
        </p:nvSpPr>
        <p:spPr>
          <a:xfrm rot="19213664">
            <a:off x="3086277" y="4027577"/>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4" name="Forma livre 173"/>
          <p:cNvSpPr/>
          <p:nvPr/>
        </p:nvSpPr>
        <p:spPr>
          <a:xfrm rot="19213664" flipH="1" flipV="1">
            <a:off x="3232781" y="3917972"/>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1" name="Forma livre 170"/>
          <p:cNvSpPr/>
          <p:nvPr/>
        </p:nvSpPr>
        <p:spPr>
          <a:xfrm>
            <a:off x="6063655" y="3863262"/>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2" name="Forma livre 171"/>
          <p:cNvSpPr/>
          <p:nvPr/>
        </p:nvSpPr>
        <p:spPr>
          <a:xfrm flipH="1" flipV="1">
            <a:off x="6238766" y="3867455"/>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9" name="Forma livre 168"/>
          <p:cNvSpPr/>
          <p:nvPr/>
        </p:nvSpPr>
        <p:spPr>
          <a:xfrm>
            <a:off x="6063655" y="2584356"/>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0" name="Forma livre 169"/>
          <p:cNvSpPr/>
          <p:nvPr/>
        </p:nvSpPr>
        <p:spPr>
          <a:xfrm flipH="1" flipV="1">
            <a:off x="6238766" y="2588549"/>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7" name="Forma livre 166"/>
          <p:cNvSpPr/>
          <p:nvPr/>
        </p:nvSpPr>
        <p:spPr>
          <a:xfrm rot="16200000">
            <a:off x="5129979" y="1320651"/>
            <a:ext cx="99094" cy="12104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8" name="Forma livre 167"/>
          <p:cNvSpPr/>
          <p:nvPr/>
        </p:nvSpPr>
        <p:spPr>
          <a:xfrm rot="16200000" flipH="1" flipV="1">
            <a:off x="5147791" y="1149635"/>
            <a:ext cx="86568" cy="1214756"/>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5" name="Forma livre 164"/>
          <p:cNvSpPr/>
          <p:nvPr/>
        </p:nvSpPr>
        <p:spPr>
          <a:xfrm rot="2083405">
            <a:off x="2893168" y="1774076"/>
            <a:ext cx="103840" cy="157800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6" name="Forma livre 165"/>
          <p:cNvSpPr/>
          <p:nvPr/>
        </p:nvSpPr>
        <p:spPr>
          <a:xfrm rot="2083405" flipH="1" flipV="1">
            <a:off x="3036579" y="1884409"/>
            <a:ext cx="90714" cy="1583657"/>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63" name="Conector de seta reta 162"/>
          <p:cNvCxnSpPr/>
          <p:nvPr/>
        </p:nvCxnSpPr>
        <p:spPr>
          <a:xfrm>
            <a:off x="6218911" y="5102964"/>
            <a:ext cx="0" cy="452486"/>
          </a:xfrm>
          <a:prstGeom prst="straightConnector1">
            <a:avLst/>
          </a:prstGeom>
          <a:ln w="28575">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graphicFrame>
        <p:nvGraphicFramePr>
          <p:cNvPr id="84" name="Diagrama 83"/>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8" name="Conector de seta reta 7"/>
          <p:cNvCxnSpPr/>
          <p:nvPr/>
        </p:nvCxnSpPr>
        <p:spPr>
          <a:xfrm>
            <a:off x="142844" y="6010771"/>
            <a:ext cx="7715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ector de seta reta 86"/>
          <p:cNvCxnSpPr/>
          <p:nvPr/>
        </p:nvCxnSpPr>
        <p:spPr>
          <a:xfrm>
            <a:off x="142844" y="6382121"/>
            <a:ext cx="771556" cy="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 name="CaixaDeTexto 8"/>
          <p:cNvSpPr txBox="1"/>
          <p:nvPr/>
        </p:nvSpPr>
        <p:spPr>
          <a:xfrm>
            <a:off x="861154" y="5807490"/>
            <a:ext cx="923612" cy="369332"/>
          </a:xfrm>
          <a:prstGeom prst="rect">
            <a:avLst/>
          </a:prstGeom>
          <a:noFill/>
        </p:spPr>
        <p:txBody>
          <a:bodyPr wrap="square" rtlCol="0">
            <a:spAutoFit/>
          </a:bodyPr>
          <a:lstStyle/>
          <a:p>
            <a:r>
              <a:rPr lang="pt-BR" dirty="0" err="1" smtClean="0"/>
              <a:t>Push</a:t>
            </a:r>
            <a:endParaRPr lang="pt-BR" dirty="0"/>
          </a:p>
        </p:txBody>
      </p:sp>
      <p:sp>
        <p:nvSpPr>
          <p:cNvPr id="91" name="CaixaDeTexto 90"/>
          <p:cNvSpPr txBox="1"/>
          <p:nvPr/>
        </p:nvSpPr>
        <p:spPr>
          <a:xfrm>
            <a:off x="860270" y="6172744"/>
            <a:ext cx="923612" cy="369332"/>
          </a:xfrm>
          <a:prstGeom prst="rect">
            <a:avLst/>
          </a:prstGeom>
          <a:noFill/>
        </p:spPr>
        <p:txBody>
          <a:bodyPr wrap="square" rtlCol="0">
            <a:spAutoFit/>
          </a:bodyPr>
          <a:lstStyle/>
          <a:p>
            <a:r>
              <a:rPr lang="pt-BR" dirty="0" err="1" smtClean="0"/>
              <a:t>Pull</a:t>
            </a:r>
            <a:endParaRPr lang="pt-BR" dirty="0"/>
          </a:p>
        </p:txBody>
      </p:sp>
      <p:sp>
        <p:nvSpPr>
          <p:cNvPr id="88" name="Forma livre 87"/>
          <p:cNvSpPr/>
          <p:nvPr/>
        </p:nvSpPr>
        <p:spPr>
          <a:xfrm>
            <a:off x="5672071" y="3654181"/>
            <a:ext cx="299445" cy="2096856"/>
          </a:xfrm>
          <a:custGeom>
            <a:avLst/>
            <a:gdLst>
              <a:gd name="connsiteX0" fmla="*/ 277537 w 308359"/>
              <a:gd name="connsiteY0" fmla="*/ 0 h 2342508"/>
              <a:gd name="connsiteX1" fmla="*/ 135 w 308359"/>
              <a:gd name="connsiteY1" fmla="*/ 1212351 h 2342508"/>
              <a:gd name="connsiteX2" fmla="*/ 308359 w 308359"/>
              <a:gd name="connsiteY2" fmla="*/ 2342508 h 2342508"/>
            </a:gdLst>
            <a:ahLst/>
            <a:cxnLst>
              <a:cxn ang="0">
                <a:pos x="connsiteX0" y="connsiteY0"/>
              </a:cxn>
              <a:cxn ang="0">
                <a:pos x="connsiteX1" y="connsiteY1"/>
              </a:cxn>
              <a:cxn ang="0">
                <a:pos x="connsiteX2" y="connsiteY2"/>
              </a:cxn>
            </a:cxnLst>
            <a:rect l="l" t="t" r="r" b="b"/>
            <a:pathLst>
              <a:path w="308359" h="2342508">
                <a:moveTo>
                  <a:pt x="277537" y="0"/>
                </a:moveTo>
                <a:cubicBezTo>
                  <a:pt x="136267" y="410966"/>
                  <a:pt x="-5002" y="821933"/>
                  <a:pt x="135" y="1212351"/>
                </a:cubicBezTo>
                <a:cubicBezTo>
                  <a:pt x="5272" y="1602769"/>
                  <a:pt x="156815" y="1972638"/>
                  <a:pt x="308359" y="2342508"/>
                </a:cubicBezTo>
              </a:path>
            </a:pathLst>
          </a:custGeom>
          <a:noFill/>
          <a:ln w="28575">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Forma livre 93"/>
          <p:cNvSpPr/>
          <p:nvPr/>
        </p:nvSpPr>
        <p:spPr>
          <a:xfrm>
            <a:off x="5415505" y="3594763"/>
            <a:ext cx="452154" cy="2064194"/>
          </a:xfrm>
          <a:custGeom>
            <a:avLst/>
            <a:gdLst>
              <a:gd name="connsiteX0" fmla="*/ 421332 w 452154"/>
              <a:gd name="connsiteY0" fmla="*/ 0 h 2445250"/>
              <a:gd name="connsiteX1" fmla="*/ 91 w 452154"/>
              <a:gd name="connsiteY1" fmla="*/ 1273996 h 2445250"/>
              <a:gd name="connsiteX2" fmla="*/ 452154 w 452154"/>
              <a:gd name="connsiteY2" fmla="*/ 2445250 h 2445250"/>
            </a:gdLst>
            <a:ahLst/>
            <a:cxnLst>
              <a:cxn ang="0">
                <a:pos x="connsiteX0" y="connsiteY0"/>
              </a:cxn>
              <a:cxn ang="0">
                <a:pos x="connsiteX1" y="connsiteY1"/>
              </a:cxn>
              <a:cxn ang="0">
                <a:pos x="connsiteX2" y="connsiteY2"/>
              </a:cxn>
            </a:cxnLst>
            <a:rect l="l" t="t" r="r" b="b"/>
            <a:pathLst>
              <a:path w="452154" h="2445250">
                <a:moveTo>
                  <a:pt x="421332" y="0"/>
                </a:moveTo>
                <a:cubicBezTo>
                  <a:pt x="208143" y="433227"/>
                  <a:pt x="-5046" y="866454"/>
                  <a:pt x="91" y="1273996"/>
                </a:cubicBezTo>
                <a:cubicBezTo>
                  <a:pt x="5228" y="1681538"/>
                  <a:pt x="452154" y="2445250"/>
                  <a:pt x="452154" y="2445250"/>
                </a:cubicBezTo>
              </a:path>
            </a:pathLst>
          </a:custGeom>
          <a:noFill/>
          <a:ln w="28575">
            <a:solidFill>
              <a:schemeClr val="tx1"/>
            </a:solidFill>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custDataLst>
      <p:tags r:id="rId1"/>
    </p:custDataLst>
    <p:extLst>
      <p:ext uri="{BB962C8B-B14F-4D97-AF65-F5344CB8AC3E}">
        <p14:creationId xmlns:p14="http://schemas.microsoft.com/office/powerpoint/2010/main" val="2445049822"/>
      </p:ext>
    </p:extLst>
  </p:cSld>
  <p:clrMapOvr>
    <a:masterClrMapping/>
  </p:clrMapOvr>
  <mc:AlternateContent xmlns:mc="http://schemas.openxmlformats.org/markup-compatibility/2006" xmlns:p14="http://schemas.microsoft.com/office/powerpoint/2010/main">
    <mc:Choice Requires="p14">
      <p:transition spd="slow" p14:dur="2000" advTm="485"/>
    </mc:Choice>
    <mc:Fallback xmlns="">
      <p:transition spd="slow" advTm="4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randombar(horizontal)">
                                      <p:cBhvr>
                                        <p:cTn id="7" dur="500"/>
                                        <p:tgtEl>
                                          <p:spTgt spid="8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randombar(horizontal)">
                                      <p:cBhvr>
                                        <p:cTn id="10" dur="500"/>
                                        <p:tgtEl>
                                          <p:spTgt spid="9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randombar(horizontal)">
                                      <p:cBhvr>
                                        <p:cTn id="13" dur="500"/>
                                        <p:tgtEl>
                                          <p:spTgt spid="100"/>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randombar(horizontal)">
                                      <p:cBhvr>
                                        <p:cTn id="16" dur="500"/>
                                        <p:tgtEl>
                                          <p:spTgt spid="101"/>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02"/>
                                        </p:tgtEl>
                                        <p:attrNameLst>
                                          <p:attrName>style.visibility</p:attrName>
                                        </p:attrNameLst>
                                      </p:cBhvr>
                                      <p:to>
                                        <p:strVal val="visible"/>
                                      </p:to>
                                    </p:set>
                                    <p:animEffect transition="in" filter="randombar(horizontal)">
                                      <p:cBhvr>
                                        <p:cTn id="19" dur="500"/>
                                        <p:tgtEl>
                                          <p:spTgt spid="102"/>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03"/>
                                        </p:tgtEl>
                                        <p:attrNameLst>
                                          <p:attrName>style.visibility</p:attrName>
                                        </p:attrNameLst>
                                      </p:cBhvr>
                                      <p:to>
                                        <p:strVal val="visible"/>
                                      </p:to>
                                    </p:set>
                                    <p:animEffect transition="in" filter="randombar(horizontal)">
                                      <p:cBhvr>
                                        <p:cTn id="22" dur="500"/>
                                        <p:tgtEl>
                                          <p:spTgt spid="103"/>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04"/>
                                        </p:tgtEl>
                                        <p:attrNameLst>
                                          <p:attrName>style.visibility</p:attrName>
                                        </p:attrNameLst>
                                      </p:cBhvr>
                                      <p:to>
                                        <p:strVal val="visible"/>
                                      </p:to>
                                    </p:set>
                                    <p:animEffect transition="in" filter="randombar(horizontal)">
                                      <p:cBhvr>
                                        <p:cTn id="25" dur="500"/>
                                        <p:tgtEl>
                                          <p:spTgt spid="104"/>
                                        </p:tgtEl>
                                      </p:cBhvr>
                                    </p:animEffect>
                                  </p:childTnLst>
                                </p:cTn>
                              </p:par>
                              <p:par>
                                <p:cTn id="26" presetID="14" presetClass="entr" presetSubtype="10" fill="hold" nodeType="withEffect">
                                  <p:stCondLst>
                                    <p:cond delay="0"/>
                                  </p:stCondLst>
                                  <p:childTnLst>
                                    <p:set>
                                      <p:cBhvr>
                                        <p:cTn id="27" dur="1" fill="hold">
                                          <p:stCondLst>
                                            <p:cond delay="0"/>
                                          </p:stCondLst>
                                        </p:cTn>
                                        <p:tgtEl>
                                          <p:spTgt spid="108"/>
                                        </p:tgtEl>
                                        <p:attrNameLst>
                                          <p:attrName>style.visibility</p:attrName>
                                        </p:attrNameLst>
                                      </p:cBhvr>
                                      <p:to>
                                        <p:strVal val="visible"/>
                                      </p:to>
                                    </p:set>
                                    <p:animEffect transition="in" filter="randombar(horizontal)">
                                      <p:cBhvr>
                                        <p:cTn id="28" dur="500"/>
                                        <p:tgtEl>
                                          <p:spTgt spid="108"/>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11"/>
                                        </p:tgtEl>
                                        <p:attrNameLst>
                                          <p:attrName>style.visibility</p:attrName>
                                        </p:attrNameLst>
                                      </p:cBhvr>
                                      <p:to>
                                        <p:strVal val="visible"/>
                                      </p:to>
                                    </p:set>
                                    <p:animEffect transition="in" filter="randombar(horizontal)">
                                      <p:cBhvr>
                                        <p:cTn id="31" dur="500"/>
                                        <p:tgtEl>
                                          <p:spTgt spid="111"/>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12"/>
                                        </p:tgtEl>
                                        <p:attrNameLst>
                                          <p:attrName>style.visibility</p:attrName>
                                        </p:attrNameLst>
                                      </p:cBhvr>
                                      <p:to>
                                        <p:strVal val="visible"/>
                                      </p:to>
                                    </p:set>
                                    <p:animEffect transition="in" filter="randombar(horizontal)">
                                      <p:cBhvr>
                                        <p:cTn id="34" dur="500"/>
                                        <p:tgtEl>
                                          <p:spTgt spid="112"/>
                                        </p:tgtEl>
                                      </p:cBhvr>
                                    </p:animEffect>
                                  </p:childTnLst>
                                </p:cTn>
                              </p:par>
                              <p:par>
                                <p:cTn id="35" presetID="14" presetClass="entr" presetSubtype="10" fill="hold" nodeType="withEffect">
                                  <p:stCondLst>
                                    <p:cond delay="0"/>
                                  </p:stCondLst>
                                  <p:childTnLst>
                                    <p:set>
                                      <p:cBhvr>
                                        <p:cTn id="36" dur="1" fill="hold">
                                          <p:stCondLst>
                                            <p:cond delay="0"/>
                                          </p:stCondLst>
                                        </p:cTn>
                                        <p:tgtEl>
                                          <p:spTgt spid="113"/>
                                        </p:tgtEl>
                                        <p:attrNameLst>
                                          <p:attrName>style.visibility</p:attrName>
                                        </p:attrNameLst>
                                      </p:cBhvr>
                                      <p:to>
                                        <p:strVal val="visible"/>
                                      </p:to>
                                    </p:set>
                                    <p:animEffect transition="in" filter="randombar(horizontal)">
                                      <p:cBhvr>
                                        <p:cTn id="37" dur="500"/>
                                        <p:tgtEl>
                                          <p:spTgt spid="113"/>
                                        </p:tgtEl>
                                      </p:cBhvr>
                                    </p:animEffect>
                                  </p:childTnLst>
                                </p:cTn>
                              </p:par>
                              <p:par>
                                <p:cTn id="38" presetID="14" presetClass="entr" presetSubtype="10" fill="hold" nodeType="withEffect">
                                  <p:stCondLst>
                                    <p:cond delay="0"/>
                                  </p:stCondLst>
                                  <p:childTnLst>
                                    <p:set>
                                      <p:cBhvr>
                                        <p:cTn id="39" dur="1" fill="hold">
                                          <p:stCondLst>
                                            <p:cond delay="0"/>
                                          </p:stCondLst>
                                        </p:cTn>
                                        <p:tgtEl>
                                          <p:spTgt spid="114"/>
                                        </p:tgtEl>
                                        <p:attrNameLst>
                                          <p:attrName>style.visibility</p:attrName>
                                        </p:attrNameLst>
                                      </p:cBhvr>
                                      <p:to>
                                        <p:strVal val="visible"/>
                                      </p:to>
                                    </p:set>
                                    <p:animEffect transition="in" filter="randombar(horizontal)">
                                      <p:cBhvr>
                                        <p:cTn id="40" dur="500"/>
                                        <p:tgtEl>
                                          <p:spTgt spid="114"/>
                                        </p:tgtEl>
                                      </p:cBhvr>
                                    </p:animEffect>
                                  </p:childTnLst>
                                </p:cTn>
                              </p:par>
                              <p:par>
                                <p:cTn id="41" presetID="14" presetClass="entr" presetSubtype="10" fill="hold" nodeType="withEffect">
                                  <p:stCondLst>
                                    <p:cond delay="0"/>
                                  </p:stCondLst>
                                  <p:childTnLst>
                                    <p:set>
                                      <p:cBhvr>
                                        <p:cTn id="42" dur="1" fill="hold">
                                          <p:stCondLst>
                                            <p:cond delay="0"/>
                                          </p:stCondLst>
                                        </p:cTn>
                                        <p:tgtEl>
                                          <p:spTgt spid="115"/>
                                        </p:tgtEl>
                                        <p:attrNameLst>
                                          <p:attrName>style.visibility</p:attrName>
                                        </p:attrNameLst>
                                      </p:cBhvr>
                                      <p:to>
                                        <p:strVal val="visible"/>
                                      </p:to>
                                    </p:set>
                                    <p:animEffect transition="in" filter="randombar(horizontal)">
                                      <p:cBhvr>
                                        <p:cTn id="43" dur="500"/>
                                        <p:tgtEl>
                                          <p:spTgt spid="115"/>
                                        </p:tgtEl>
                                      </p:cBhvr>
                                    </p:animEffect>
                                  </p:childTnLst>
                                </p:cTn>
                              </p:par>
                              <p:par>
                                <p:cTn id="44" presetID="14" presetClass="entr" presetSubtype="10" fill="hold" nodeType="withEffect">
                                  <p:stCondLst>
                                    <p:cond delay="0"/>
                                  </p:stCondLst>
                                  <p:childTnLst>
                                    <p:set>
                                      <p:cBhvr>
                                        <p:cTn id="45" dur="1" fill="hold">
                                          <p:stCondLst>
                                            <p:cond delay="0"/>
                                          </p:stCondLst>
                                        </p:cTn>
                                        <p:tgtEl>
                                          <p:spTgt spid="116"/>
                                        </p:tgtEl>
                                        <p:attrNameLst>
                                          <p:attrName>style.visibility</p:attrName>
                                        </p:attrNameLst>
                                      </p:cBhvr>
                                      <p:to>
                                        <p:strVal val="visible"/>
                                      </p:to>
                                    </p:set>
                                    <p:animEffect transition="in" filter="randombar(horizontal)">
                                      <p:cBhvr>
                                        <p:cTn id="46" dur="500"/>
                                        <p:tgtEl>
                                          <p:spTgt spid="116"/>
                                        </p:tgtEl>
                                      </p:cBhvr>
                                    </p:animEffect>
                                  </p:childTnLst>
                                </p:cTn>
                              </p:par>
                              <p:par>
                                <p:cTn id="47" presetID="14" presetClass="entr" presetSubtype="10" fill="hold" nodeType="withEffect">
                                  <p:stCondLst>
                                    <p:cond delay="0"/>
                                  </p:stCondLst>
                                  <p:childTnLst>
                                    <p:set>
                                      <p:cBhvr>
                                        <p:cTn id="48" dur="1" fill="hold">
                                          <p:stCondLst>
                                            <p:cond delay="0"/>
                                          </p:stCondLst>
                                        </p:cTn>
                                        <p:tgtEl>
                                          <p:spTgt spid="117"/>
                                        </p:tgtEl>
                                        <p:attrNameLst>
                                          <p:attrName>style.visibility</p:attrName>
                                        </p:attrNameLst>
                                      </p:cBhvr>
                                      <p:to>
                                        <p:strVal val="visible"/>
                                      </p:to>
                                    </p:set>
                                    <p:animEffect transition="in" filter="randombar(horizontal)">
                                      <p:cBhvr>
                                        <p:cTn id="49" dur="500"/>
                                        <p:tgtEl>
                                          <p:spTgt spid="117"/>
                                        </p:tgtEl>
                                      </p:cBhvr>
                                    </p:animEffect>
                                  </p:childTnLst>
                                </p:cTn>
                              </p:par>
                              <p:par>
                                <p:cTn id="50" presetID="14" presetClass="entr" presetSubtype="10" fill="hold" nodeType="withEffect">
                                  <p:stCondLst>
                                    <p:cond delay="0"/>
                                  </p:stCondLst>
                                  <p:childTnLst>
                                    <p:set>
                                      <p:cBhvr>
                                        <p:cTn id="51" dur="1" fill="hold">
                                          <p:stCondLst>
                                            <p:cond delay="0"/>
                                          </p:stCondLst>
                                        </p:cTn>
                                        <p:tgtEl>
                                          <p:spTgt spid="118"/>
                                        </p:tgtEl>
                                        <p:attrNameLst>
                                          <p:attrName>style.visibility</p:attrName>
                                        </p:attrNameLst>
                                      </p:cBhvr>
                                      <p:to>
                                        <p:strVal val="visible"/>
                                      </p:to>
                                    </p:set>
                                    <p:animEffect transition="in" filter="randombar(horizontal)">
                                      <p:cBhvr>
                                        <p:cTn id="52" dur="500"/>
                                        <p:tgtEl>
                                          <p:spTgt spid="118"/>
                                        </p:tgtEl>
                                      </p:cBhvr>
                                    </p:animEffect>
                                  </p:childTnLst>
                                </p:cTn>
                              </p:par>
                              <p:par>
                                <p:cTn id="53" presetID="14" presetClass="entr" presetSubtype="10" fill="hold" nodeType="withEffect">
                                  <p:stCondLst>
                                    <p:cond delay="0"/>
                                  </p:stCondLst>
                                  <p:childTnLst>
                                    <p:set>
                                      <p:cBhvr>
                                        <p:cTn id="54" dur="1" fill="hold">
                                          <p:stCondLst>
                                            <p:cond delay="0"/>
                                          </p:stCondLst>
                                        </p:cTn>
                                        <p:tgtEl>
                                          <p:spTgt spid="119"/>
                                        </p:tgtEl>
                                        <p:attrNameLst>
                                          <p:attrName>style.visibility</p:attrName>
                                        </p:attrNameLst>
                                      </p:cBhvr>
                                      <p:to>
                                        <p:strVal val="visible"/>
                                      </p:to>
                                    </p:set>
                                    <p:animEffect transition="in" filter="randombar(horizontal)">
                                      <p:cBhvr>
                                        <p:cTn id="55" dur="500"/>
                                        <p:tgtEl>
                                          <p:spTgt spid="119"/>
                                        </p:tgtEl>
                                      </p:cBhvr>
                                    </p:animEffect>
                                  </p:childTnLst>
                                </p:cTn>
                              </p:par>
                              <p:par>
                                <p:cTn id="56" presetID="14" presetClass="entr" presetSubtype="10" fill="hold" nodeType="withEffect">
                                  <p:stCondLst>
                                    <p:cond delay="0"/>
                                  </p:stCondLst>
                                  <p:childTnLst>
                                    <p:set>
                                      <p:cBhvr>
                                        <p:cTn id="57" dur="1" fill="hold">
                                          <p:stCondLst>
                                            <p:cond delay="0"/>
                                          </p:stCondLst>
                                        </p:cTn>
                                        <p:tgtEl>
                                          <p:spTgt spid="120"/>
                                        </p:tgtEl>
                                        <p:attrNameLst>
                                          <p:attrName>style.visibility</p:attrName>
                                        </p:attrNameLst>
                                      </p:cBhvr>
                                      <p:to>
                                        <p:strVal val="visible"/>
                                      </p:to>
                                    </p:set>
                                    <p:animEffect transition="in" filter="randombar(horizontal)">
                                      <p:cBhvr>
                                        <p:cTn id="58" dur="500"/>
                                        <p:tgtEl>
                                          <p:spTgt spid="120"/>
                                        </p:tgtEl>
                                      </p:cBhvr>
                                    </p:animEffect>
                                  </p:childTnLst>
                                </p:cTn>
                              </p:par>
                              <p:par>
                                <p:cTn id="59" presetID="14" presetClass="entr" presetSubtype="10" fill="hold" nodeType="withEffect">
                                  <p:stCondLst>
                                    <p:cond delay="0"/>
                                  </p:stCondLst>
                                  <p:childTnLst>
                                    <p:set>
                                      <p:cBhvr>
                                        <p:cTn id="60" dur="1" fill="hold">
                                          <p:stCondLst>
                                            <p:cond delay="0"/>
                                          </p:stCondLst>
                                        </p:cTn>
                                        <p:tgtEl>
                                          <p:spTgt spid="121"/>
                                        </p:tgtEl>
                                        <p:attrNameLst>
                                          <p:attrName>style.visibility</p:attrName>
                                        </p:attrNameLst>
                                      </p:cBhvr>
                                      <p:to>
                                        <p:strVal val="visible"/>
                                      </p:to>
                                    </p:set>
                                    <p:animEffect transition="in" filter="randombar(horizontal)">
                                      <p:cBhvr>
                                        <p:cTn id="61" dur="500"/>
                                        <p:tgtEl>
                                          <p:spTgt spid="121"/>
                                        </p:tgtEl>
                                      </p:cBhvr>
                                    </p:animEffect>
                                  </p:childTnLst>
                                </p:cTn>
                              </p:par>
                              <p:par>
                                <p:cTn id="62" presetID="14" presetClass="entr" presetSubtype="10" fill="hold" nodeType="withEffect">
                                  <p:stCondLst>
                                    <p:cond delay="0"/>
                                  </p:stCondLst>
                                  <p:childTnLst>
                                    <p:set>
                                      <p:cBhvr>
                                        <p:cTn id="63" dur="1" fill="hold">
                                          <p:stCondLst>
                                            <p:cond delay="0"/>
                                          </p:stCondLst>
                                        </p:cTn>
                                        <p:tgtEl>
                                          <p:spTgt spid="122"/>
                                        </p:tgtEl>
                                        <p:attrNameLst>
                                          <p:attrName>style.visibility</p:attrName>
                                        </p:attrNameLst>
                                      </p:cBhvr>
                                      <p:to>
                                        <p:strVal val="visible"/>
                                      </p:to>
                                    </p:set>
                                    <p:animEffect transition="in" filter="randombar(horizontal)">
                                      <p:cBhvr>
                                        <p:cTn id="64" dur="500"/>
                                        <p:tgtEl>
                                          <p:spTgt spid="122"/>
                                        </p:tgtEl>
                                      </p:cBhvr>
                                    </p:animEffect>
                                  </p:childTnLst>
                                </p:cTn>
                              </p:par>
                              <p:par>
                                <p:cTn id="65" presetID="14" presetClass="entr" presetSubtype="10" fill="hold" nodeType="withEffect">
                                  <p:stCondLst>
                                    <p:cond delay="0"/>
                                  </p:stCondLst>
                                  <p:childTnLst>
                                    <p:set>
                                      <p:cBhvr>
                                        <p:cTn id="66" dur="1" fill="hold">
                                          <p:stCondLst>
                                            <p:cond delay="0"/>
                                          </p:stCondLst>
                                        </p:cTn>
                                        <p:tgtEl>
                                          <p:spTgt spid="123"/>
                                        </p:tgtEl>
                                        <p:attrNameLst>
                                          <p:attrName>style.visibility</p:attrName>
                                        </p:attrNameLst>
                                      </p:cBhvr>
                                      <p:to>
                                        <p:strVal val="visible"/>
                                      </p:to>
                                    </p:set>
                                    <p:animEffect transition="in" filter="randombar(horizontal)">
                                      <p:cBhvr>
                                        <p:cTn id="67" dur="500"/>
                                        <p:tgtEl>
                                          <p:spTgt spid="123"/>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124"/>
                                        </p:tgtEl>
                                        <p:attrNameLst>
                                          <p:attrName>style.visibility</p:attrName>
                                        </p:attrNameLst>
                                      </p:cBhvr>
                                      <p:to>
                                        <p:strVal val="visible"/>
                                      </p:to>
                                    </p:set>
                                    <p:animEffect transition="in" filter="randombar(horizontal)">
                                      <p:cBhvr>
                                        <p:cTn id="70" dur="500"/>
                                        <p:tgtEl>
                                          <p:spTgt spid="124"/>
                                        </p:tgtEl>
                                      </p:cBhvr>
                                    </p:animEffect>
                                  </p:childTnLst>
                                </p:cTn>
                              </p:par>
                              <p:par>
                                <p:cTn id="71" presetID="14" presetClass="entr" presetSubtype="10" fill="hold" grpId="0" nodeType="withEffect">
                                  <p:stCondLst>
                                    <p:cond delay="0"/>
                                  </p:stCondLst>
                                  <p:childTnLst>
                                    <p:set>
                                      <p:cBhvr>
                                        <p:cTn id="72" dur="1" fill="hold">
                                          <p:stCondLst>
                                            <p:cond delay="0"/>
                                          </p:stCondLst>
                                        </p:cTn>
                                        <p:tgtEl>
                                          <p:spTgt spid="125"/>
                                        </p:tgtEl>
                                        <p:attrNameLst>
                                          <p:attrName>style.visibility</p:attrName>
                                        </p:attrNameLst>
                                      </p:cBhvr>
                                      <p:to>
                                        <p:strVal val="visible"/>
                                      </p:to>
                                    </p:set>
                                    <p:animEffect transition="in" filter="randombar(horizontal)">
                                      <p:cBhvr>
                                        <p:cTn id="73" dur="500"/>
                                        <p:tgtEl>
                                          <p:spTgt spid="125"/>
                                        </p:tgtEl>
                                      </p:cBhvr>
                                    </p:animEffect>
                                  </p:childTnLst>
                                </p:cTn>
                              </p:par>
                              <p:par>
                                <p:cTn id="74" presetID="14" presetClass="entr" presetSubtype="10" fill="hold" grpId="0" nodeType="withEffect">
                                  <p:stCondLst>
                                    <p:cond delay="0"/>
                                  </p:stCondLst>
                                  <p:childTnLst>
                                    <p:set>
                                      <p:cBhvr>
                                        <p:cTn id="75" dur="1" fill="hold">
                                          <p:stCondLst>
                                            <p:cond delay="0"/>
                                          </p:stCondLst>
                                        </p:cTn>
                                        <p:tgtEl>
                                          <p:spTgt spid="126"/>
                                        </p:tgtEl>
                                        <p:attrNameLst>
                                          <p:attrName>style.visibility</p:attrName>
                                        </p:attrNameLst>
                                      </p:cBhvr>
                                      <p:to>
                                        <p:strVal val="visible"/>
                                      </p:to>
                                    </p:set>
                                    <p:animEffect transition="in" filter="randombar(horizontal)">
                                      <p:cBhvr>
                                        <p:cTn id="76" dur="500"/>
                                        <p:tgtEl>
                                          <p:spTgt spid="126"/>
                                        </p:tgtEl>
                                      </p:cBhvr>
                                    </p:animEffect>
                                  </p:childTnLst>
                                </p:cTn>
                              </p:par>
                              <p:par>
                                <p:cTn id="77" presetID="14" presetClass="entr" presetSubtype="10" fill="hold" grpId="0" nodeType="withEffect">
                                  <p:stCondLst>
                                    <p:cond delay="0"/>
                                  </p:stCondLst>
                                  <p:childTnLst>
                                    <p:set>
                                      <p:cBhvr>
                                        <p:cTn id="78" dur="1" fill="hold">
                                          <p:stCondLst>
                                            <p:cond delay="0"/>
                                          </p:stCondLst>
                                        </p:cTn>
                                        <p:tgtEl>
                                          <p:spTgt spid="127"/>
                                        </p:tgtEl>
                                        <p:attrNameLst>
                                          <p:attrName>style.visibility</p:attrName>
                                        </p:attrNameLst>
                                      </p:cBhvr>
                                      <p:to>
                                        <p:strVal val="visible"/>
                                      </p:to>
                                    </p:set>
                                    <p:animEffect transition="in" filter="randombar(horizontal)">
                                      <p:cBhvr>
                                        <p:cTn id="79" dur="500"/>
                                        <p:tgtEl>
                                          <p:spTgt spid="127"/>
                                        </p:tgtEl>
                                      </p:cBhvr>
                                    </p:animEffect>
                                  </p:childTnLst>
                                </p:cTn>
                              </p:par>
                              <p:par>
                                <p:cTn id="80" presetID="14" presetClass="entr" presetSubtype="10" fill="hold" grpId="0" nodeType="withEffect">
                                  <p:stCondLst>
                                    <p:cond delay="0"/>
                                  </p:stCondLst>
                                  <p:childTnLst>
                                    <p:set>
                                      <p:cBhvr>
                                        <p:cTn id="81" dur="1" fill="hold">
                                          <p:stCondLst>
                                            <p:cond delay="0"/>
                                          </p:stCondLst>
                                        </p:cTn>
                                        <p:tgtEl>
                                          <p:spTgt spid="128"/>
                                        </p:tgtEl>
                                        <p:attrNameLst>
                                          <p:attrName>style.visibility</p:attrName>
                                        </p:attrNameLst>
                                      </p:cBhvr>
                                      <p:to>
                                        <p:strVal val="visible"/>
                                      </p:to>
                                    </p:set>
                                    <p:animEffect transition="in" filter="randombar(horizontal)">
                                      <p:cBhvr>
                                        <p:cTn id="82"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100" grpId="0" animBg="1"/>
      <p:bldP spid="101" grpId="0" animBg="1"/>
      <p:bldP spid="102" grpId="0" animBg="1"/>
      <p:bldP spid="103" grpId="0" animBg="1"/>
      <p:bldP spid="104" grpId="0" animBg="1"/>
      <p:bldP spid="111" grpId="0" animBg="1"/>
      <p:bldP spid="112" grpId="0" animBg="1"/>
      <p:bldP spid="124" grpId="0" animBg="1"/>
      <p:bldP spid="125" grpId="0" animBg="1"/>
      <p:bldP spid="126" grpId="0" animBg="1"/>
      <p:bldP spid="127" grpId="0" animBg="1"/>
      <p:bldP spid="128" grpId="0" animBg="1"/>
    </p:bldLst>
  </p:timing>
  <p:extLst mod="1"/>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normAutofit/>
          </a:bodyPr>
          <a:lstStyle/>
          <a:p>
            <a:r>
              <a:rPr lang="en-US" dirty="0" smtClean="0"/>
              <a:t>Developer</a:t>
            </a:r>
          </a:p>
          <a:p>
            <a:pPr lvl="1"/>
            <a:r>
              <a:rPr lang="en-US" dirty="0" smtClean="0"/>
              <a:t>How can I know </a:t>
            </a:r>
            <a:r>
              <a:rPr lang="en-US" dirty="0"/>
              <a:t>at a given moment if there are commits </a:t>
            </a:r>
            <a:r>
              <a:rPr lang="en-US" dirty="0" smtClean="0"/>
              <a:t>that </a:t>
            </a:r>
            <a:r>
              <a:rPr lang="en-US" dirty="0"/>
              <a:t>were not </a:t>
            </a:r>
            <a:r>
              <a:rPr lang="en-US" dirty="0" smtClean="0"/>
              <a:t>pulled yet? </a:t>
            </a:r>
          </a:p>
          <a:p>
            <a:pPr lvl="1"/>
            <a:r>
              <a:rPr lang="en-US" dirty="0" smtClean="0"/>
              <a:t>Are there any local </a:t>
            </a:r>
            <a:r>
              <a:rPr lang="en-US" dirty="0"/>
              <a:t>commits pending to be </a:t>
            </a:r>
            <a:r>
              <a:rPr lang="en-US" dirty="0" smtClean="0"/>
              <a:t>pushed? </a:t>
            </a:r>
          </a:p>
          <a:p>
            <a:r>
              <a:rPr lang="en-US" dirty="0" smtClean="0"/>
              <a:t>Administrator</a:t>
            </a:r>
          </a:p>
          <a:p>
            <a:pPr lvl="1"/>
            <a:r>
              <a:rPr lang="en-US" dirty="0" smtClean="0"/>
              <a:t>What </a:t>
            </a:r>
            <a:r>
              <a:rPr lang="en-US" dirty="0"/>
              <a:t>are the existing clones of a system? </a:t>
            </a:r>
            <a:endParaRPr lang="en-US" dirty="0" smtClean="0"/>
          </a:p>
          <a:p>
            <a:pPr lvl="1"/>
            <a:r>
              <a:rPr lang="en-US" dirty="0" smtClean="0"/>
              <a:t>Who </a:t>
            </a:r>
            <a:r>
              <a:rPr lang="en-US" dirty="0"/>
              <a:t>and how do they relate with? </a:t>
            </a:r>
            <a:endParaRPr lang="en-US" dirty="0" smtClean="0"/>
          </a:p>
          <a:p>
            <a:pPr lvl="1"/>
            <a:r>
              <a:rPr lang="en-US" dirty="0" smtClean="0"/>
              <a:t>How </a:t>
            </a:r>
            <a:r>
              <a:rPr lang="en-US" dirty="0"/>
              <a:t>can </a:t>
            </a:r>
            <a:r>
              <a:rPr lang="en-US" dirty="0" smtClean="0"/>
              <a:t>I know </a:t>
            </a:r>
            <a:r>
              <a:rPr lang="en-US" dirty="0"/>
              <a:t>if there are pending commits to be sent from a test repository to a production one?</a:t>
            </a:r>
            <a:endParaRPr lang="pt-BR" dirty="0" smtClean="0"/>
          </a:p>
        </p:txBody>
      </p:sp>
      <p:sp>
        <p:nvSpPr>
          <p:cNvPr id="4" name="Date Placeholder 3"/>
          <p:cNvSpPr>
            <a:spLocks noGrp="1"/>
          </p:cNvSpPr>
          <p:nvPr>
            <p:ph type="dt" sz="half" idx="10"/>
          </p:nvPr>
        </p:nvSpPr>
        <p:spPr/>
        <p:txBody>
          <a:bodyPr/>
          <a:lstStyle/>
          <a:p>
            <a:fld id="{D55C84B3-F414-465F-A22F-C5AD01066E40}" type="datetime1">
              <a:rPr lang="pt-BR" smtClean="0"/>
              <a:t>31/01/2015</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17</a:t>
            </a:fld>
            <a:endParaRPr lang="pt-BR"/>
          </a:p>
        </p:txBody>
      </p:sp>
      <p:graphicFrame>
        <p:nvGraphicFramePr>
          <p:cNvPr id="8" name="Diagrama 7"/>
          <p:cNvGraphicFramePr/>
          <p:nvPr>
            <p:extLst>
              <p:ext uri="{D42A27DB-BD31-4B8C-83A1-F6EECF244321}">
                <p14:modId xmlns:p14="http://schemas.microsoft.com/office/powerpoint/2010/main" val="128658872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27565086"/>
      </p:ext>
    </p:extLst>
  </p:cSld>
  <p:clrMapOvr>
    <a:masterClrMapping/>
  </p:clrMapOvr>
  <mc:AlternateContent xmlns:mc="http://schemas.openxmlformats.org/markup-compatibility/2006" xmlns:p14="http://schemas.microsoft.com/office/powerpoint/2010/main">
    <mc:Choice Requires="p14">
      <p:transition spd="slow" p14:dur="2000" advTm="344"/>
    </mc:Choice>
    <mc:Fallback xmlns="">
      <p:transition spd="slow" advTm="3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7" dur="500"/>
                                        <p:tgtEl>
                                          <p:spTgt spid="3">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0" dur="500"/>
                                        <p:tgtEl>
                                          <p:spTgt spid="3">
                                            <p:txEl>
                                              <p:pRg st="4" end="4"/>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randombar(horizontal)">
                                      <p:cBhvr>
                                        <p:cTn id="13" dur="500"/>
                                        <p:tgtEl>
                                          <p:spTgt spid="3">
                                            <p:txEl>
                                              <p:pRg st="5" end="5"/>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randombar(horizontal)">
                                      <p:cBhvr>
                                        <p:cTn id="1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baseline="30000" dirty="0"/>
          </a:p>
        </p:txBody>
      </p:sp>
      <p:sp>
        <p:nvSpPr>
          <p:cNvPr id="4" name="Date Placeholder 3"/>
          <p:cNvSpPr>
            <a:spLocks noGrp="1"/>
          </p:cNvSpPr>
          <p:nvPr>
            <p:ph type="dt" sz="half" idx="10"/>
          </p:nvPr>
        </p:nvSpPr>
        <p:spPr/>
        <p:txBody>
          <a:bodyPr/>
          <a:lstStyle/>
          <a:p>
            <a:fld id="{4154D2ED-8164-4A94-BDD3-C314036C2E7E}" type="datetime1">
              <a:rPr lang="pt-BR" smtClean="0"/>
              <a:t>31/01/2015</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18</a:t>
            </a:fld>
            <a:endParaRPr lang="pt-BR"/>
          </a:p>
        </p:txBody>
      </p:sp>
      <p:sp>
        <p:nvSpPr>
          <p:cNvPr id="14" name="Espaço Reservado para Conteúdo 13"/>
          <p:cNvSpPr>
            <a:spLocks noGrp="1"/>
          </p:cNvSpPr>
          <p:nvPr>
            <p:ph idx="1"/>
          </p:nvPr>
        </p:nvSpPr>
        <p:spPr>
          <a:xfrm>
            <a:off x="142844" y="1714488"/>
            <a:ext cx="8858312" cy="3336958"/>
          </a:xfrm>
        </p:spPr>
        <p:txBody>
          <a:bodyPr/>
          <a:lstStyle/>
          <a:p>
            <a:r>
              <a:rPr lang="en-US" dirty="0" smtClean="0"/>
              <a:t>Awareness Tools</a:t>
            </a:r>
          </a:p>
          <a:p>
            <a:pPr lvl="1"/>
            <a:r>
              <a:rPr lang="en-US" dirty="0" smtClean="0"/>
              <a:t>Conflict Avoidance</a:t>
            </a:r>
          </a:p>
          <a:p>
            <a:pPr lvl="1"/>
            <a:r>
              <a:rPr lang="en-US" dirty="0" smtClean="0"/>
              <a:t>Conflict Detecting</a:t>
            </a:r>
          </a:p>
          <a:p>
            <a:r>
              <a:rPr lang="en-US" dirty="0" smtClean="0"/>
              <a:t>Visualization</a:t>
            </a:r>
          </a:p>
          <a:p>
            <a:pPr lvl="1"/>
            <a:r>
              <a:rPr lang="en-US" dirty="0" smtClean="0"/>
              <a:t>Repository Linearization</a:t>
            </a:r>
          </a:p>
        </p:txBody>
      </p:sp>
      <p:graphicFrame>
        <p:nvGraphicFramePr>
          <p:cNvPr id="11" name="Diagrama 10"/>
          <p:cNvGraphicFramePr/>
          <p:nvPr>
            <p:extLst>
              <p:ext uri="{D42A27DB-BD31-4B8C-83A1-F6EECF244321}">
                <p14:modId xmlns:p14="http://schemas.microsoft.com/office/powerpoint/2010/main" val="376277754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741837234"/>
      </p:ext>
    </p:extLst>
  </p:cSld>
  <p:clrMapOvr>
    <a:masterClrMapping/>
  </p:clrMapOvr>
  <mc:AlternateContent xmlns:mc="http://schemas.openxmlformats.org/markup-compatibility/2006" xmlns:p14="http://schemas.microsoft.com/office/powerpoint/2010/main">
    <mc:Choice Requires="p14">
      <p:transition spd="slow" p14:dur="2000" advTm="151"/>
    </mc:Choice>
    <mc:Fallback xmlns="">
      <p:transition spd="slow" advTm="151"/>
    </mc:Fallback>
  </mc:AlternateContent>
  <p:timing>
    <p:tnLst>
      <p:par>
        <p:cTn id="1" dur="indefinite" restart="never" nodeType="tmRoot"/>
      </p:par>
    </p:tnLst>
  </p:timing>
  <p:extLst mod="1"/>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baseline="30000" dirty="0"/>
          </a:p>
        </p:txBody>
      </p:sp>
      <p:sp>
        <p:nvSpPr>
          <p:cNvPr id="4" name="Date Placeholder 3"/>
          <p:cNvSpPr>
            <a:spLocks noGrp="1"/>
          </p:cNvSpPr>
          <p:nvPr>
            <p:ph type="dt" sz="half" idx="10"/>
          </p:nvPr>
        </p:nvSpPr>
        <p:spPr/>
        <p:txBody>
          <a:bodyPr/>
          <a:lstStyle/>
          <a:p>
            <a:fld id="{4154D2ED-8164-4A94-BDD3-C314036C2E7E}" type="datetime1">
              <a:rPr lang="pt-BR" smtClean="0"/>
              <a:t>31/01/2015</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19</a:t>
            </a:fld>
            <a:endParaRPr lang="pt-BR"/>
          </a:p>
        </p:txBody>
      </p:sp>
      <p:graphicFrame>
        <p:nvGraphicFramePr>
          <p:cNvPr id="11" name="Diagrama 10"/>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imgBorder" descr="(System tray notification)"/>
          <p:cNvPicPr/>
          <p:nvPr/>
        </p:nvPicPr>
        <p:blipFill>
          <a:blip r:embed="rId9" cstate="print"/>
          <a:srcRect/>
          <a:stretch>
            <a:fillRect/>
          </a:stretch>
        </p:blipFill>
        <p:spPr bwMode="auto">
          <a:xfrm>
            <a:off x="304800" y="1357373"/>
            <a:ext cx="2232660" cy="1109449"/>
          </a:xfrm>
          <a:prstGeom prst="rect">
            <a:avLst/>
          </a:prstGeom>
          <a:noFill/>
          <a:ln w="9525">
            <a:noFill/>
            <a:miter lim="800000"/>
            <a:headEnd/>
            <a:tailEnd/>
          </a:ln>
        </p:spPr>
      </p:pic>
      <p:pic>
        <p:nvPicPr>
          <p:cNvPr id="10" name="Imagem 9"/>
          <p:cNvPicPr/>
          <p:nvPr/>
        </p:nvPicPr>
        <p:blipFill>
          <a:blip r:embed="rId10" cstate="print"/>
          <a:srcRect/>
          <a:stretch>
            <a:fillRect/>
          </a:stretch>
        </p:blipFill>
        <p:spPr bwMode="auto">
          <a:xfrm>
            <a:off x="284252" y="2956117"/>
            <a:ext cx="2535708" cy="1584960"/>
          </a:xfrm>
          <a:prstGeom prst="rect">
            <a:avLst/>
          </a:prstGeom>
          <a:noFill/>
          <a:ln w="9525">
            <a:noFill/>
            <a:miter lim="800000"/>
            <a:headEnd/>
            <a:tailEnd/>
          </a:ln>
        </p:spPr>
      </p:pic>
      <p:sp>
        <p:nvSpPr>
          <p:cNvPr id="7" name="CaixaDeTexto 6"/>
          <p:cNvSpPr txBox="1"/>
          <p:nvPr/>
        </p:nvSpPr>
        <p:spPr>
          <a:xfrm>
            <a:off x="735330" y="2493558"/>
            <a:ext cx="1371600" cy="369332"/>
          </a:xfrm>
          <a:prstGeom prst="rect">
            <a:avLst/>
          </a:prstGeom>
          <a:noFill/>
        </p:spPr>
        <p:txBody>
          <a:bodyPr wrap="square" rtlCol="0">
            <a:spAutoFit/>
          </a:bodyPr>
          <a:lstStyle/>
          <a:p>
            <a:r>
              <a:rPr lang="pt-BR" dirty="0" smtClean="0"/>
              <a:t>SVN </a:t>
            </a:r>
            <a:r>
              <a:rPr lang="pt-BR" dirty="0" err="1" smtClean="0"/>
              <a:t>Notifier</a:t>
            </a:r>
            <a:endParaRPr lang="pt-BR" dirty="0"/>
          </a:p>
        </p:txBody>
      </p:sp>
      <p:sp>
        <p:nvSpPr>
          <p:cNvPr id="12" name="CaixaDeTexto 11"/>
          <p:cNvSpPr txBox="1"/>
          <p:nvPr/>
        </p:nvSpPr>
        <p:spPr>
          <a:xfrm>
            <a:off x="866306" y="4573802"/>
            <a:ext cx="1371600" cy="369332"/>
          </a:xfrm>
          <a:prstGeom prst="rect">
            <a:avLst/>
          </a:prstGeom>
          <a:noFill/>
        </p:spPr>
        <p:txBody>
          <a:bodyPr wrap="square" rtlCol="0">
            <a:spAutoFit/>
          </a:bodyPr>
          <a:lstStyle/>
          <a:p>
            <a:r>
              <a:rPr lang="pt-BR" dirty="0" smtClean="0"/>
              <a:t>SCM </a:t>
            </a:r>
            <a:r>
              <a:rPr lang="pt-BR" dirty="0" err="1" smtClean="0"/>
              <a:t>Notifier</a:t>
            </a:r>
            <a:endParaRPr lang="pt-BR" dirty="0"/>
          </a:p>
        </p:txBody>
      </p:sp>
      <p:pic>
        <p:nvPicPr>
          <p:cNvPr id="15" name="Imagem 14"/>
          <p:cNvPicPr/>
          <p:nvPr/>
        </p:nvPicPr>
        <p:blipFill>
          <a:blip r:embed="rId11" cstate="print"/>
          <a:srcRect/>
          <a:stretch>
            <a:fillRect/>
          </a:stretch>
        </p:blipFill>
        <p:spPr bwMode="auto">
          <a:xfrm>
            <a:off x="557064" y="4920017"/>
            <a:ext cx="2024969" cy="1151133"/>
          </a:xfrm>
          <a:prstGeom prst="rect">
            <a:avLst/>
          </a:prstGeom>
          <a:noFill/>
          <a:ln w="9525">
            <a:noFill/>
            <a:miter lim="800000"/>
            <a:headEnd/>
            <a:tailEnd/>
          </a:ln>
        </p:spPr>
      </p:pic>
      <p:sp>
        <p:nvSpPr>
          <p:cNvPr id="16" name="CaixaDeTexto 15"/>
          <p:cNvSpPr txBox="1"/>
          <p:nvPr/>
        </p:nvSpPr>
        <p:spPr>
          <a:xfrm>
            <a:off x="727543" y="6103875"/>
            <a:ext cx="2024969" cy="369332"/>
          </a:xfrm>
          <a:prstGeom prst="rect">
            <a:avLst/>
          </a:prstGeom>
          <a:noFill/>
        </p:spPr>
        <p:txBody>
          <a:bodyPr wrap="square" rtlCol="0">
            <a:spAutoFit/>
          </a:bodyPr>
          <a:lstStyle/>
          <a:p>
            <a:r>
              <a:rPr lang="pt-BR" dirty="0" smtClean="0"/>
              <a:t>Commit Monitor</a:t>
            </a:r>
            <a:endParaRPr lang="pt-BR" dirty="0"/>
          </a:p>
        </p:txBody>
      </p:sp>
      <p:pic>
        <p:nvPicPr>
          <p:cNvPr id="17" name="Imagem 16"/>
          <p:cNvPicPr/>
          <p:nvPr/>
        </p:nvPicPr>
        <p:blipFill>
          <a:blip r:embed="rId12" cstate="print"/>
          <a:srcRect/>
          <a:stretch>
            <a:fillRect/>
          </a:stretch>
        </p:blipFill>
        <p:spPr bwMode="auto">
          <a:xfrm>
            <a:off x="2983885" y="2960666"/>
            <a:ext cx="5256861" cy="1575862"/>
          </a:xfrm>
          <a:prstGeom prst="rect">
            <a:avLst/>
          </a:prstGeom>
          <a:noFill/>
          <a:ln w="9525">
            <a:noFill/>
            <a:miter lim="800000"/>
            <a:headEnd/>
            <a:tailEnd/>
          </a:ln>
        </p:spPr>
      </p:pic>
      <p:sp>
        <p:nvSpPr>
          <p:cNvPr id="18" name="CaixaDeTexto 17"/>
          <p:cNvSpPr txBox="1"/>
          <p:nvPr/>
        </p:nvSpPr>
        <p:spPr>
          <a:xfrm>
            <a:off x="5121608" y="4573802"/>
            <a:ext cx="1371600" cy="369332"/>
          </a:xfrm>
          <a:prstGeom prst="rect">
            <a:avLst/>
          </a:prstGeom>
          <a:noFill/>
        </p:spPr>
        <p:txBody>
          <a:bodyPr wrap="square" rtlCol="0">
            <a:spAutoFit/>
          </a:bodyPr>
          <a:lstStyle/>
          <a:p>
            <a:r>
              <a:rPr lang="pt-BR" dirty="0" smtClean="0"/>
              <a:t>SVN Radar</a:t>
            </a:r>
            <a:endParaRPr lang="pt-BR" dirty="0"/>
          </a:p>
        </p:txBody>
      </p:sp>
      <p:pic>
        <p:nvPicPr>
          <p:cNvPr id="8" name="Imagem 7"/>
          <p:cNvPicPr>
            <a:picLocks noChangeAspect="1"/>
          </p:cNvPicPr>
          <p:nvPr/>
        </p:nvPicPr>
        <p:blipFill>
          <a:blip r:embed="rId13"/>
          <a:stretch>
            <a:fillRect/>
          </a:stretch>
        </p:blipFill>
        <p:spPr>
          <a:xfrm>
            <a:off x="2626095" y="1643050"/>
            <a:ext cx="5614651" cy="588214"/>
          </a:xfrm>
          <a:prstGeom prst="rect">
            <a:avLst/>
          </a:prstGeom>
        </p:spPr>
      </p:pic>
      <p:sp>
        <p:nvSpPr>
          <p:cNvPr id="21" name="CaixaDeTexto 20"/>
          <p:cNvSpPr txBox="1"/>
          <p:nvPr/>
        </p:nvSpPr>
        <p:spPr>
          <a:xfrm>
            <a:off x="5262942" y="2497319"/>
            <a:ext cx="2057400" cy="369332"/>
          </a:xfrm>
          <a:prstGeom prst="rect">
            <a:avLst/>
          </a:prstGeom>
          <a:noFill/>
        </p:spPr>
        <p:txBody>
          <a:bodyPr wrap="square" rtlCol="0">
            <a:spAutoFit/>
          </a:bodyPr>
          <a:lstStyle/>
          <a:p>
            <a:r>
              <a:rPr lang="pt-BR" dirty="0" err="1" smtClean="0"/>
              <a:t>Elvin</a:t>
            </a:r>
            <a:endParaRPr lang="pt-BR" dirty="0"/>
          </a:p>
        </p:txBody>
      </p:sp>
      <p:pic>
        <p:nvPicPr>
          <p:cNvPr id="22" name="Imagem 21"/>
          <p:cNvPicPr/>
          <p:nvPr/>
        </p:nvPicPr>
        <p:blipFill>
          <a:blip r:embed="rId14" cstate="print"/>
          <a:srcRect/>
          <a:stretch>
            <a:fillRect/>
          </a:stretch>
        </p:blipFill>
        <p:spPr bwMode="auto">
          <a:xfrm>
            <a:off x="2983885" y="4943134"/>
            <a:ext cx="6390000" cy="3156384"/>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316799225"/>
      </p:ext>
    </p:extLst>
  </p:cSld>
  <p:clrMapOvr>
    <a:masterClrMapping/>
  </p:clrMapOvr>
  <mc:AlternateContent xmlns:mc="http://schemas.openxmlformats.org/markup-compatibility/2006" xmlns:p14="http://schemas.microsoft.com/office/powerpoint/2010/main">
    <mc:Choice Requires="p14">
      <p:transition spd="slow" p14:dur="2000" advTm="151"/>
    </mc:Choice>
    <mc:Fallback xmlns="">
      <p:transition spd="slow" advTm="151"/>
    </mc:Fallback>
  </mc:AlternateContent>
  <p:timing>
    <p:tnLst>
      <p:par>
        <p:cTn id="1" dur="indefinite" restart="never" nodeType="tmRoot"/>
      </p:par>
    </p:tnLst>
  </p:timing>
  <p:extLst mod="1"/>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4" name="Espaço Reservado para Data 3"/>
          <p:cNvSpPr>
            <a:spLocks noGrp="1"/>
          </p:cNvSpPr>
          <p:nvPr>
            <p:ph type="dt" sz="half" idx="10"/>
          </p:nvPr>
        </p:nvSpPr>
        <p:spPr/>
        <p:txBody>
          <a:bodyPr/>
          <a:lstStyle/>
          <a:p>
            <a:fld id="{14D17685-5AC9-4733-A10E-55A642475F38}" type="datetime1">
              <a:rPr lang="pt-BR" noProof="0" smtClean="0"/>
              <a:t>31/01/2015</a:t>
            </a:fld>
            <a:endParaRPr lang="en-US" noProof="0" dirty="0"/>
          </a:p>
        </p:txBody>
      </p:sp>
      <p:sp>
        <p:nvSpPr>
          <p:cNvPr id="5" name="Espaço Reservado para Rodapé 4"/>
          <p:cNvSpPr>
            <a:spLocks noGrp="1"/>
          </p:cNvSpPr>
          <p:nvPr>
            <p:ph type="ftr" sz="quarter" idx="11"/>
          </p:nvPr>
        </p:nvSpPr>
        <p:spPr/>
        <p:txBody>
          <a:bodyPr/>
          <a:lstStyle/>
          <a:p>
            <a:r>
              <a:rPr lang="en-US" noProof="0" smtClean="0"/>
              <a:t>Providing Visualizations for Distributed Version Control Systems</a:t>
            </a:r>
            <a:endParaRPr lang="en-US" noProof="0" dirty="0"/>
          </a:p>
        </p:txBody>
      </p:sp>
      <p:sp>
        <p:nvSpPr>
          <p:cNvPr id="6" name="Espaço Reservado para Número de Slide 5"/>
          <p:cNvSpPr>
            <a:spLocks noGrp="1"/>
          </p:cNvSpPr>
          <p:nvPr>
            <p:ph type="sldNum" sz="quarter" idx="12"/>
          </p:nvPr>
        </p:nvSpPr>
        <p:spPr/>
        <p:txBody>
          <a:bodyPr/>
          <a:lstStyle/>
          <a:p>
            <a:fld id="{0AAA623A-5D3C-471A-939B-3DC944CAB218}" type="slidenum">
              <a:rPr lang="en-US" noProof="0" smtClean="0"/>
              <a:pPr/>
              <a:t>2</a:t>
            </a:fld>
            <a:endParaRPr lang="en-US" noProof="0" dirty="0"/>
          </a:p>
        </p:txBody>
      </p:sp>
      <p:grpSp>
        <p:nvGrpSpPr>
          <p:cNvPr id="26" name="Grupo 25"/>
          <p:cNvGrpSpPr/>
          <p:nvPr/>
        </p:nvGrpSpPr>
        <p:grpSpPr>
          <a:xfrm>
            <a:off x="2228850" y="1905000"/>
            <a:ext cx="4591050" cy="3714750"/>
            <a:chOff x="2276475" y="1571625"/>
            <a:chExt cx="4591050" cy="3714750"/>
          </a:xfrm>
        </p:grpSpPr>
        <p:pic>
          <p:nvPicPr>
            <p:cNvPr id="22" name="Imagem 21"/>
            <p:cNvPicPr>
              <a:picLocks noChangeAspect="1"/>
            </p:cNvPicPr>
            <p:nvPr/>
          </p:nvPicPr>
          <p:blipFill>
            <a:blip r:embed="rId2"/>
            <a:stretch>
              <a:fillRect/>
            </a:stretch>
          </p:blipFill>
          <p:spPr>
            <a:xfrm>
              <a:off x="2276475" y="1571625"/>
              <a:ext cx="4591050" cy="3714750"/>
            </a:xfrm>
            <a:prstGeom prst="rect">
              <a:avLst/>
            </a:prstGeom>
          </p:spPr>
        </p:pic>
        <p:pic>
          <p:nvPicPr>
            <p:cNvPr id="11" name="Imagem 10"/>
            <p:cNvPicPr>
              <a:picLocks noChangeAspect="1"/>
            </p:cNvPicPr>
            <p:nvPr/>
          </p:nvPicPr>
          <p:blipFill>
            <a:blip r:embed="rId3"/>
            <a:stretch>
              <a:fillRect/>
            </a:stretch>
          </p:blipFill>
          <p:spPr>
            <a:xfrm rot="18160955">
              <a:off x="4563628" y="3095853"/>
              <a:ext cx="247650" cy="114300"/>
            </a:xfrm>
            <a:prstGeom prst="rect">
              <a:avLst/>
            </a:prstGeom>
          </p:spPr>
        </p:pic>
        <p:pic>
          <p:nvPicPr>
            <p:cNvPr id="14" name="Imagem 13"/>
            <p:cNvPicPr>
              <a:picLocks noChangeAspect="1"/>
            </p:cNvPicPr>
            <p:nvPr/>
          </p:nvPicPr>
          <p:blipFill>
            <a:blip r:embed="rId3"/>
            <a:stretch>
              <a:fillRect/>
            </a:stretch>
          </p:blipFill>
          <p:spPr>
            <a:xfrm rot="2663953">
              <a:off x="3853043" y="3042118"/>
              <a:ext cx="247650" cy="114300"/>
            </a:xfrm>
            <a:prstGeom prst="rect">
              <a:avLst/>
            </a:prstGeom>
          </p:spPr>
        </p:pic>
        <p:pic>
          <p:nvPicPr>
            <p:cNvPr id="15" name="Imagem 14"/>
            <p:cNvPicPr>
              <a:picLocks noChangeAspect="1"/>
            </p:cNvPicPr>
            <p:nvPr/>
          </p:nvPicPr>
          <p:blipFill>
            <a:blip r:embed="rId4"/>
            <a:stretch>
              <a:fillRect/>
            </a:stretch>
          </p:blipFill>
          <p:spPr>
            <a:xfrm rot="2929040">
              <a:off x="3572031" y="2680437"/>
              <a:ext cx="285750" cy="104775"/>
            </a:xfrm>
            <a:prstGeom prst="rect">
              <a:avLst/>
            </a:prstGeom>
          </p:spPr>
        </p:pic>
        <p:pic>
          <p:nvPicPr>
            <p:cNvPr id="17" name="Imagem 16"/>
            <p:cNvPicPr>
              <a:picLocks noChangeAspect="1"/>
            </p:cNvPicPr>
            <p:nvPr/>
          </p:nvPicPr>
          <p:blipFill>
            <a:blip r:embed="rId5"/>
            <a:stretch>
              <a:fillRect/>
            </a:stretch>
          </p:blipFill>
          <p:spPr>
            <a:xfrm rot="18165840">
              <a:off x="4926682" y="2632543"/>
              <a:ext cx="285750" cy="104775"/>
            </a:xfrm>
            <a:prstGeom prst="rect">
              <a:avLst/>
            </a:prstGeom>
          </p:spPr>
        </p:pic>
        <p:pic>
          <p:nvPicPr>
            <p:cNvPr id="19" name="Imagem 18"/>
            <p:cNvPicPr>
              <a:picLocks noChangeAspect="1"/>
            </p:cNvPicPr>
            <p:nvPr/>
          </p:nvPicPr>
          <p:blipFill>
            <a:blip r:embed="rId6"/>
            <a:stretch>
              <a:fillRect/>
            </a:stretch>
          </p:blipFill>
          <p:spPr>
            <a:xfrm rot="18344122">
              <a:off x="3724274" y="3962401"/>
              <a:ext cx="247650" cy="95250"/>
            </a:xfrm>
            <a:prstGeom prst="rect">
              <a:avLst/>
            </a:prstGeom>
          </p:spPr>
        </p:pic>
        <p:pic>
          <p:nvPicPr>
            <p:cNvPr id="20" name="Imagem 19"/>
            <p:cNvPicPr>
              <a:picLocks noChangeAspect="1"/>
            </p:cNvPicPr>
            <p:nvPr/>
          </p:nvPicPr>
          <p:blipFill>
            <a:blip r:embed="rId7"/>
            <a:stretch>
              <a:fillRect/>
            </a:stretch>
          </p:blipFill>
          <p:spPr>
            <a:xfrm rot="18673472">
              <a:off x="3986261" y="3829998"/>
              <a:ext cx="247650" cy="95250"/>
            </a:xfrm>
            <a:prstGeom prst="rect">
              <a:avLst/>
            </a:prstGeom>
          </p:spPr>
        </p:pic>
        <p:pic>
          <p:nvPicPr>
            <p:cNvPr id="21" name="Imagem 20"/>
            <p:cNvPicPr>
              <a:picLocks noChangeAspect="1"/>
            </p:cNvPicPr>
            <p:nvPr/>
          </p:nvPicPr>
          <p:blipFill>
            <a:blip r:embed="rId3"/>
            <a:stretch>
              <a:fillRect/>
            </a:stretch>
          </p:blipFill>
          <p:spPr>
            <a:xfrm rot="1264294">
              <a:off x="4630172" y="3663235"/>
              <a:ext cx="247650" cy="114300"/>
            </a:xfrm>
            <a:prstGeom prst="rect">
              <a:avLst/>
            </a:prstGeom>
          </p:spPr>
        </p:pic>
        <p:pic>
          <p:nvPicPr>
            <p:cNvPr id="23" name="Imagem 22"/>
            <p:cNvPicPr>
              <a:picLocks noChangeAspect="1"/>
            </p:cNvPicPr>
            <p:nvPr/>
          </p:nvPicPr>
          <p:blipFill>
            <a:blip r:embed="rId8"/>
            <a:stretch>
              <a:fillRect/>
            </a:stretch>
          </p:blipFill>
          <p:spPr>
            <a:xfrm rot="1366439">
              <a:off x="4983394" y="3922241"/>
              <a:ext cx="295275" cy="76200"/>
            </a:xfrm>
            <a:prstGeom prst="rect">
              <a:avLst/>
            </a:prstGeom>
          </p:spPr>
        </p:pic>
        <p:pic>
          <p:nvPicPr>
            <p:cNvPr id="24" name="Imagem 23"/>
            <p:cNvPicPr>
              <a:picLocks noChangeAspect="1"/>
            </p:cNvPicPr>
            <p:nvPr/>
          </p:nvPicPr>
          <p:blipFill>
            <a:blip r:embed="rId9"/>
            <a:stretch>
              <a:fillRect/>
            </a:stretch>
          </p:blipFill>
          <p:spPr>
            <a:xfrm rot="1945648">
              <a:off x="3757661" y="4466597"/>
              <a:ext cx="238125" cy="95250"/>
            </a:xfrm>
            <a:prstGeom prst="rect">
              <a:avLst/>
            </a:prstGeom>
          </p:spPr>
        </p:pic>
        <p:pic>
          <p:nvPicPr>
            <p:cNvPr id="25" name="Imagem 24"/>
            <p:cNvPicPr>
              <a:picLocks noChangeAspect="1"/>
            </p:cNvPicPr>
            <p:nvPr/>
          </p:nvPicPr>
          <p:blipFill>
            <a:blip r:embed="rId10"/>
            <a:stretch>
              <a:fillRect/>
            </a:stretch>
          </p:blipFill>
          <p:spPr>
            <a:xfrm rot="2159012">
              <a:off x="3871961" y="4687120"/>
              <a:ext cx="333375" cy="76200"/>
            </a:xfrm>
            <a:prstGeom prst="rect">
              <a:avLst/>
            </a:prstGeom>
          </p:spPr>
        </p:pic>
      </p:grpSp>
    </p:spTree>
    <p:extLst>
      <p:ext uri="{BB962C8B-B14F-4D97-AF65-F5344CB8AC3E}">
        <p14:creationId xmlns:p14="http://schemas.microsoft.com/office/powerpoint/2010/main" val="28413111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baseline="30000" dirty="0"/>
          </a:p>
        </p:txBody>
      </p:sp>
      <p:sp>
        <p:nvSpPr>
          <p:cNvPr id="4" name="Date Placeholder 3"/>
          <p:cNvSpPr>
            <a:spLocks noGrp="1"/>
          </p:cNvSpPr>
          <p:nvPr>
            <p:ph type="dt" sz="half" idx="10"/>
          </p:nvPr>
        </p:nvSpPr>
        <p:spPr/>
        <p:txBody>
          <a:bodyPr/>
          <a:lstStyle/>
          <a:p>
            <a:fld id="{4154D2ED-8164-4A94-BDD3-C314036C2E7E}" type="datetime1">
              <a:rPr lang="pt-BR" smtClean="0"/>
              <a:t>31/01/2015</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20</a:t>
            </a:fld>
            <a:endParaRPr lang="pt-BR"/>
          </a:p>
        </p:txBody>
      </p:sp>
      <p:graphicFrame>
        <p:nvGraphicFramePr>
          <p:cNvPr id="11" name="Diagrama 10"/>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imgBorder" descr="(System tray notification)"/>
          <p:cNvPicPr/>
          <p:nvPr/>
        </p:nvPicPr>
        <p:blipFill>
          <a:blip r:embed="rId9" cstate="print"/>
          <a:srcRect/>
          <a:stretch>
            <a:fillRect/>
          </a:stretch>
        </p:blipFill>
        <p:spPr bwMode="auto">
          <a:xfrm>
            <a:off x="593392" y="2009582"/>
            <a:ext cx="2232660" cy="1109449"/>
          </a:xfrm>
          <a:prstGeom prst="rect">
            <a:avLst/>
          </a:prstGeom>
          <a:noFill/>
          <a:ln w="9525">
            <a:noFill/>
            <a:miter lim="800000"/>
            <a:headEnd/>
            <a:tailEnd/>
          </a:ln>
        </p:spPr>
      </p:pic>
      <p:pic>
        <p:nvPicPr>
          <p:cNvPr id="10" name="Imagem 9"/>
          <p:cNvPicPr/>
          <p:nvPr/>
        </p:nvPicPr>
        <p:blipFill>
          <a:blip r:embed="rId10" cstate="print"/>
          <a:srcRect/>
          <a:stretch>
            <a:fillRect/>
          </a:stretch>
        </p:blipFill>
        <p:spPr bwMode="auto">
          <a:xfrm>
            <a:off x="3276600" y="1524000"/>
            <a:ext cx="2535708" cy="1584960"/>
          </a:xfrm>
          <a:prstGeom prst="rect">
            <a:avLst/>
          </a:prstGeom>
          <a:noFill/>
          <a:ln w="9525">
            <a:noFill/>
            <a:miter lim="800000"/>
            <a:headEnd/>
            <a:tailEnd/>
          </a:ln>
        </p:spPr>
      </p:pic>
      <p:sp>
        <p:nvSpPr>
          <p:cNvPr id="7" name="CaixaDeTexto 6"/>
          <p:cNvSpPr txBox="1"/>
          <p:nvPr/>
        </p:nvSpPr>
        <p:spPr>
          <a:xfrm>
            <a:off x="1023922" y="3171604"/>
            <a:ext cx="1371600" cy="369332"/>
          </a:xfrm>
          <a:prstGeom prst="rect">
            <a:avLst/>
          </a:prstGeom>
          <a:noFill/>
        </p:spPr>
        <p:txBody>
          <a:bodyPr wrap="square" rtlCol="0">
            <a:spAutoFit/>
          </a:bodyPr>
          <a:lstStyle/>
          <a:p>
            <a:r>
              <a:rPr lang="pt-BR" dirty="0" smtClean="0"/>
              <a:t>SVN </a:t>
            </a:r>
            <a:r>
              <a:rPr lang="pt-BR" dirty="0" err="1" smtClean="0"/>
              <a:t>Notifier</a:t>
            </a:r>
            <a:endParaRPr lang="pt-BR" dirty="0"/>
          </a:p>
        </p:txBody>
      </p:sp>
      <p:sp>
        <p:nvSpPr>
          <p:cNvPr id="12" name="CaixaDeTexto 11"/>
          <p:cNvSpPr txBox="1"/>
          <p:nvPr/>
        </p:nvSpPr>
        <p:spPr>
          <a:xfrm>
            <a:off x="3733800" y="3171604"/>
            <a:ext cx="1371600" cy="369332"/>
          </a:xfrm>
          <a:prstGeom prst="rect">
            <a:avLst/>
          </a:prstGeom>
          <a:noFill/>
        </p:spPr>
        <p:txBody>
          <a:bodyPr wrap="square" rtlCol="0">
            <a:spAutoFit/>
          </a:bodyPr>
          <a:lstStyle/>
          <a:p>
            <a:r>
              <a:rPr lang="pt-BR" dirty="0" smtClean="0"/>
              <a:t>SCM </a:t>
            </a:r>
            <a:r>
              <a:rPr lang="pt-BR" dirty="0" err="1" smtClean="0"/>
              <a:t>Notifier</a:t>
            </a:r>
            <a:endParaRPr lang="pt-BR" dirty="0"/>
          </a:p>
        </p:txBody>
      </p:sp>
      <p:pic>
        <p:nvPicPr>
          <p:cNvPr id="15" name="Imagem 14"/>
          <p:cNvPicPr/>
          <p:nvPr/>
        </p:nvPicPr>
        <p:blipFill>
          <a:blip r:embed="rId11" cstate="print"/>
          <a:srcRect/>
          <a:stretch>
            <a:fillRect/>
          </a:stretch>
        </p:blipFill>
        <p:spPr bwMode="auto">
          <a:xfrm>
            <a:off x="6046569" y="1922445"/>
            <a:ext cx="2024969" cy="1151133"/>
          </a:xfrm>
          <a:prstGeom prst="rect">
            <a:avLst/>
          </a:prstGeom>
          <a:noFill/>
          <a:ln w="9525">
            <a:noFill/>
            <a:miter lim="800000"/>
            <a:headEnd/>
            <a:tailEnd/>
          </a:ln>
        </p:spPr>
      </p:pic>
      <p:sp>
        <p:nvSpPr>
          <p:cNvPr id="16" name="CaixaDeTexto 15"/>
          <p:cNvSpPr txBox="1"/>
          <p:nvPr/>
        </p:nvSpPr>
        <p:spPr>
          <a:xfrm>
            <a:off x="6046568" y="3171604"/>
            <a:ext cx="2024969" cy="369332"/>
          </a:xfrm>
          <a:prstGeom prst="rect">
            <a:avLst/>
          </a:prstGeom>
          <a:noFill/>
        </p:spPr>
        <p:txBody>
          <a:bodyPr wrap="square" rtlCol="0">
            <a:spAutoFit/>
          </a:bodyPr>
          <a:lstStyle/>
          <a:p>
            <a:r>
              <a:rPr lang="pt-BR" dirty="0" smtClean="0"/>
              <a:t>Commit Monitor</a:t>
            </a:r>
            <a:endParaRPr lang="pt-BR" dirty="0"/>
          </a:p>
        </p:txBody>
      </p:sp>
      <p:pic>
        <p:nvPicPr>
          <p:cNvPr id="8" name="Imagem 7"/>
          <p:cNvPicPr>
            <a:picLocks noChangeAspect="1"/>
          </p:cNvPicPr>
          <p:nvPr/>
        </p:nvPicPr>
        <p:blipFill>
          <a:blip r:embed="rId12"/>
          <a:stretch>
            <a:fillRect/>
          </a:stretch>
        </p:blipFill>
        <p:spPr>
          <a:xfrm>
            <a:off x="2015248" y="3771055"/>
            <a:ext cx="5265904" cy="551678"/>
          </a:xfrm>
          <a:prstGeom prst="rect">
            <a:avLst/>
          </a:prstGeom>
        </p:spPr>
      </p:pic>
      <p:sp>
        <p:nvSpPr>
          <p:cNvPr id="21" name="CaixaDeTexto 20"/>
          <p:cNvSpPr txBox="1"/>
          <p:nvPr/>
        </p:nvSpPr>
        <p:spPr>
          <a:xfrm>
            <a:off x="4309352" y="4322733"/>
            <a:ext cx="2057400" cy="369332"/>
          </a:xfrm>
          <a:prstGeom prst="rect">
            <a:avLst/>
          </a:prstGeom>
          <a:noFill/>
        </p:spPr>
        <p:txBody>
          <a:bodyPr wrap="square" rtlCol="0">
            <a:spAutoFit/>
          </a:bodyPr>
          <a:lstStyle/>
          <a:p>
            <a:r>
              <a:rPr lang="pt-BR" dirty="0" err="1" smtClean="0"/>
              <a:t>Elvin</a:t>
            </a:r>
            <a:endParaRPr lang="pt-BR" dirty="0"/>
          </a:p>
        </p:txBody>
      </p:sp>
    </p:spTree>
    <p:custDataLst>
      <p:tags r:id="rId1"/>
    </p:custDataLst>
    <p:extLst>
      <p:ext uri="{BB962C8B-B14F-4D97-AF65-F5344CB8AC3E}">
        <p14:creationId xmlns:p14="http://schemas.microsoft.com/office/powerpoint/2010/main" val="2297992402"/>
      </p:ext>
    </p:extLst>
  </p:cSld>
  <p:clrMapOvr>
    <a:masterClrMapping/>
  </p:clrMapOvr>
  <mc:AlternateContent xmlns:mc="http://schemas.openxmlformats.org/markup-compatibility/2006" xmlns:p14="http://schemas.microsoft.com/office/powerpoint/2010/main">
    <mc:Choice Requires="p14">
      <p:transition spd="slow" p14:dur="2000" advTm="151"/>
    </mc:Choice>
    <mc:Fallback xmlns="">
      <p:transition spd="slow" advTm="151"/>
    </mc:Fallback>
  </mc:AlternateContent>
  <p:timing>
    <p:tnLst>
      <p:par>
        <p:cTn id="1" dur="indefinite" restart="never" nodeType="tmRoot"/>
      </p:par>
    </p:tnLst>
  </p:timing>
  <p:extLst mod="1"/>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 - Awareness Tools</a:t>
            </a:r>
            <a:endParaRPr lang="en-US" baseline="30000" dirty="0"/>
          </a:p>
        </p:txBody>
      </p:sp>
      <p:sp>
        <p:nvSpPr>
          <p:cNvPr id="4" name="Date Placeholder 3"/>
          <p:cNvSpPr>
            <a:spLocks noGrp="1"/>
          </p:cNvSpPr>
          <p:nvPr>
            <p:ph type="dt" sz="half" idx="10"/>
          </p:nvPr>
        </p:nvSpPr>
        <p:spPr/>
        <p:txBody>
          <a:bodyPr/>
          <a:lstStyle/>
          <a:p>
            <a:fld id="{D0B481DE-3721-4874-9D9C-AAB1C1BC4031}" type="datetime1">
              <a:rPr lang="pt-BR" smtClean="0"/>
              <a:t>31/01/2015</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21</a:t>
            </a:fld>
            <a:endParaRPr lang="pt-BR"/>
          </a:p>
        </p:txBody>
      </p:sp>
      <p:sp>
        <p:nvSpPr>
          <p:cNvPr id="14" name="Espaço Reservado para Conteúdo 13"/>
          <p:cNvSpPr>
            <a:spLocks noGrp="1"/>
          </p:cNvSpPr>
          <p:nvPr>
            <p:ph idx="1"/>
          </p:nvPr>
        </p:nvSpPr>
        <p:spPr>
          <a:xfrm>
            <a:off x="142844" y="1714488"/>
            <a:ext cx="8858312" cy="3336958"/>
          </a:xfrm>
        </p:spPr>
        <p:txBody>
          <a:bodyPr/>
          <a:lstStyle/>
          <a:p>
            <a:r>
              <a:rPr lang="en-US" dirty="0" smtClean="0"/>
              <a:t>Conflict avoidance</a:t>
            </a:r>
          </a:p>
        </p:txBody>
      </p:sp>
      <p:pic>
        <p:nvPicPr>
          <p:cNvPr id="1028" name="Picture 4" descr="http://www.bowelcanceraustralia.org/bca/images/stories/WM_laptop.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65" y="2200268"/>
            <a:ext cx="1829132" cy="1735015"/>
          </a:xfrm>
          <a:prstGeom prst="rect">
            <a:avLst/>
          </a:prstGeom>
          <a:noFill/>
          <a:extLst>
            <a:ext uri="{909E8E84-426E-40DD-AFC4-6F175D3DCCD1}">
              <a14:hiddenFill xmlns:a14="http://schemas.microsoft.com/office/drawing/2010/main">
                <a:solidFill>
                  <a:srgbClr val="FFFFFF"/>
                </a:solidFill>
              </a14:hiddenFill>
            </a:ext>
          </a:extLst>
        </p:spPr>
      </p:pic>
      <p:sp>
        <p:nvSpPr>
          <p:cNvPr id="40" name="Espaço Reservado para Conteúdo 13"/>
          <p:cNvSpPr txBox="1">
            <a:spLocks/>
          </p:cNvSpPr>
          <p:nvPr/>
        </p:nvSpPr>
        <p:spPr>
          <a:xfrm>
            <a:off x="1371600" y="2282497"/>
            <a:ext cx="7629556" cy="2899104"/>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dirty="0" smtClean="0"/>
              <a:t>Report new commits</a:t>
            </a:r>
          </a:p>
          <a:p>
            <a:pPr lvl="1"/>
            <a:r>
              <a:rPr lang="en-US" dirty="0" smtClean="0">
                <a:solidFill>
                  <a:srgbClr val="FF0000"/>
                </a:solidFill>
              </a:rPr>
              <a:t>Do not identify related repositories</a:t>
            </a:r>
          </a:p>
          <a:p>
            <a:pPr lvl="1"/>
            <a:r>
              <a:rPr lang="en-US" dirty="0" smtClean="0">
                <a:solidFill>
                  <a:srgbClr val="FF0000"/>
                </a:solidFill>
              </a:rPr>
              <a:t>Do not present information in different levels</a:t>
            </a:r>
          </a:p>
          <a:p>
            <a:pPr lvl="1"/>
            <a:r>
              <a:rPr lang="en-US" dirty="0" smtClean="0"/>
              <a:t>SVN Notifier</a:t>
            </a:r>
            <a:r>
              <a:rPr lang="en-US" baseline="30000" dirty="0" smtClean="0"/>
              <a:t>1</a:t>
            </a:r>
            <a:r>
              <a:rPr lang="en-US" dirty="0" smtClean="0"/>
              <a:t>, SCM Notifier</a:t>
            </a:r>
            <a:r>
              <a:rPr lang="en-US" baseline="30000" dirty="0" smtClean="0"/>
              <a:t>2</a:t>
            </a:r>
            <a:r>
              <a:rPr lang="en-US" dirty="0" smtClean="0"/>
              <a:t>, Commit Monitor</a:t>
            </a:r>
            <a:r>
              <a:rPr lang="en-US" baseline="30000" dirty="0" smtClean="0"/>
              <a:t>3</a:t>
            </a:r>
            <a:r>
              <a:rPr lang="en-US" dirty="0" smtClean="0"/>
              <a:t>, SVN Radar</a:t>
            </a:r>
            <a:r>
              <a:rPr lang="en-US" baseline="30000" dirty="0" smtClean="0"/>
              <a:t>4</a:t>
            </a:r>
            <a:r>
              <a:rPr lang="en-US" dirty="0" smtClean="0"/>
              <a:t> and Hg Commit Monitor</a:t>
            </a:r>
            <a:r>
              <a:rPr lang="en-US" baseline="30000" dirty="0" smtClean="0"/>
              <a:t>5</a:t>
            </a:r>
            <a:endParaRPr lang="en-US" dirty="0" smtClean="0">
              <a:solidFill>
                <a:srgbClr val="FF0000"/>
              </a:solidFill>
            </a:endParaRPr>
          </a:p>
          <a:p>
            <a:pPr lvl="2"/>
            <a:endParaRPr lang="en-US" dirty="0" smtClean="0">
              <a:solidFill>
                <a:srgbClr val="FF0000"/>
              </a:solidFill>
            </a:endParaRPr>
          </a:p>
        </p:txBody>
      </p:sp>
      <p:sp>
        <p:nvSpPr>
          <p:cNvPr id="3" name="Retângulo 2"/>
          <p:cNvSpPr/>
          <p:nvPr/>
        </p:nvSpPr>
        <p:spPr>
          <a:xfrm>
            <a:off x="8965" y="5323348"/>
            <a:ext cx="9156700" cy="1169551"/>
          </a:xfrm>
          <a:prstGeom prst="rect">
            <a:avLst/>
          </a:prstGeom>
        </p:spPr>
        <p:txBody>
          <a:bodyPr wrap="square">
            <a:spAutoFit/>
          </a:bodyPr>
          <a:lstStyle/>
          <a:p>
            <a:r>
              <a:rPr lang="en-US" sz="1400" baseline="30000" dirty="0" smtClean="0"/>
              <a:t>1</a:t>
            </a:r>
            <a:r>
              <a:rPr lang="en-US" sz="1400" dirty="0" smtClean="0"/>
              <a:t>http</a:t>
            </a:r>
            <a:r>
              <a:rPr lang="en-US" sz="1400" dirty="0"/>
              <a:t>://svnnotifier.tigris.org/ (2012)</a:t>
            </a:r>
            <a:endParaRPr lang="pt-BR" sz="1400" dirty="0"/>
          </a:p>
          <a:p>
            <a:r>
              <a:rPr lang="en-US" sz="1400" baseline="30000" dirty="0" smtClean="0"/>
              <a:t>2</a:t>
            </a:r>
            <a:r>
              <a:rPr lang="en-US" sz="1400" dirty="0" smtClean="0"/>
              <a:t>https</a:t>
            </a:r>
            <a:r>
              <a:rPr lang="en-US" sz="1400" dirty="0"/>
              <a:t>://github.com/pocorall/scm-notifier (2012)</a:t>
            </a:r>
            <a:endParaRPr lang="pt-BR" sz="1400" dirty="0"/>
          </a:p>
          <a:p>
            <a:r>
              <a:rPr lang="en-US" sz="1400" baseline="30000" dirty="0" smtClean="0"/>
              <a:t>3</a:t>
            </a:r>
            <a:r>
              <a:rPr lang="en-US" sz="1400" dirty="0" smtClean="0"/>
              <a:t>http</a:t>
            </a:r>
            <a:r>
              <a:rPr lang="en-US" sz="1400" dirty="0"/>
              <a:t>://tools.tortoisesvn.net/CommitMonitor.html (2013)</a:t>
            </a:r>
            <a:endParaRPr lang="pt-BR" sz="1400" dirty="0"/>
          </a:p>
          <a:p>
            <a:r>
              <a:rPr lang="en-US" sz="1400" baseline="30000" dirty="0" smtClean="0"/>
              <a:t>4</a:t>
            </a:r>
            <a:r>
              <a:rPr lang="en-US" sz="1400" dirty="0" smtClean="0"/>
              <a:t>http</a:t>
            </a:r>
            <a:r>
              <a:rPr lang="en-US" sz="1400" dirty="0"/>
              <a:t>://code.google.com/p/svnradar/ (2011)</a:t>
            </a:r>
            <a:endParaRPr lang="pt-BR" sz="1400" dirty="0"/>
          </a:p>
          <a:p>
            <a:r>
              <a:rPr lang="en-US" sz="1400" baseline="30000" dirty="0" smtClean="0"/>
              <a:t>5</a:t>
            </a:r>
            <a:r>
              <a:rPr lang="en-US" sz="1400" dirty="0" smtClean="0"/>
              <a:t>http</a:t>
            </a:r>
            <a:r>
              <a:rPr lang="en-US" sz="1400" dirty="0"/>
              <a:t>://www.fsmpi.uni-bayreuth.de/~dun3/hg-commit-monitor (2009)</a:t>
            </a:r>
            <a:endParaRPr lang="pt-BR" sz="1400" dirty="0"/>
          </a:p>
        </p:txBody>
      </p:sp>
      <p:graphicFrame>
        <p:nvGraphicFramePr>
          <p:cNvPr id="11" name="Diagrama 10"/>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3718389945"/>
      </p:ext>
    </p:extLst>
  </p:cSld>
  <p:clrMapOvr>
    <a:masterClrMapping/>
  </p:clrMapOvr>
  <mc:AlternateContent xmlns:mc="http://schemas.openxmlformats.org/markup-compatibility/2006" xmlns:p14="http://schemas.microsoft.com/office/powerpoint/2010/main">
    <mc:Choice Requires="p14">
      <p:transition spd="slow" p14:dur="2000" advTm="155"/>
    </mc:Choice>
    <mc:Fallback xmlns="">
      <p:transition spd="slow" advTm="155"/>
    </mc:Fallback>
  </mc:AlternateContent>
  <p:timing>
    <p:tnLst>
      <p:par>
        <p:cTn id="1" dur="indefinite" restart="never" nodeType="tmRoot"/>
      </p:par>
    </p:tnLst>
  </p:timing>
  <p:extLst mod="1"/>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 - Awareness Tools</a:t>
            </a:r>
            <a:endParaRPr lang="en-US" baseline="30000" dirty="0"/>
          </a:p>
        </p:txBody>
      </p:sp>
      <p:sp>
        <p:nvSpPr>
          <p:cNvPr id="4" name="Date Placeholder 3"/>
          <p:cNvSpPr>
            <a:spLocks noGrp="1"/>
          </p:cNvSpPr>
          <p:nvPr>
            <p:ph type="dt" sz="half" idx="10"/>
          </p:nvPr>
        </p:nvSpPr>
        <p:spPr/>
        <p:txBody>
          <a:bodyPr/>
          <a:lstStyle/>
          <a:p>
            <a:fld id="{D563581C-2B4E-4ED2-876B-899FD38654BC}" type="datetime1">
              <a:rPr lang="pt-BR" smtClean="0"/>
              <a:t>31/01/2015</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22</a:t>
            </a:fld>
            <a:endParaRPr lang="pt-BR"/>
          </a:p>
        </p:txBody>
      </p:sp>
      <p:sp>
        <p:nvSpPr>
          <p:cNvPr id="14" name="Espaço Reservado para Conteúdo 13"/>
          <p:cNvSpPr>
            <a:spLocks noGrp="1"/>
          </p:cNvSpPr>
          <p:nvPr>
            <p:ph idx="1"/>
          </p:nvPr>
        </p:nvSpPr>
        <p:spPr>
          <a:xfrm>
            <a:off x="142844" y="1714488"/>
            <a:ext cx="8858312" cy="4625987"/>
          </a:xfrm>
        </p:spPr>
        <p:txBody>
          <a:bodyPr>
            <a:noAutofit/>
          </a:bodyPr>
          <a:lstStyle/>
          <a:p>
            <a:r>
              <a:rPr lang="en-US" dirty="0" smtClean="0"/>
              <a:t>Conflict detecting</a:t>
            </a:r>
          </a:p>
          <a:p>
            <a:endParaRPr lang="en-US" sz="2800" dirty="0" smtClean="0"/>
          </a:p>
          <a:p>
            <a:endParaRPr lang="en-US" sz="2800" dirty="0" smtClean="0"/>
          </a:p>
          <a:p>
            <a:endParaRPr lang="en-US" sz="2800" dirty="0" smtClean="0"/>
          </a:p>
          <a:p>
            <a:endParaRPr lang="en-US" sz="2800" dirty="0" smtClean="0"/>
          </a:p>
          <a:p>
            <a:pPr marL="685800" lvl="1"/>
            <a:endParaRPr lang="en-US" sz="2000" b="1" dirty="0" smtClean="0"/>
          </a:p>
          <a:p>
            <a:pPr marL="685800" lvl="1"/>
            <a:r>
              <a:rPr lang="en-US" sz="2000" b="1" dirty="0" err="1" smtClean="0"/>
              <a:t>CollabVS</a:t>
            </a:r>
            <a:r>
              <a:rPr lang="en-US" sz="2000" dirty="0" smtClean="0"/>
              <a:t> </a:t>
            </a:r>
            <a:r>
              <a:rPr lang="en-US" sz="2000" dirty="0"/>
              <a:t>[</a:t>
            </a:r>
            <a:r>
              <a:rPr lang="en-US" sz="2000" dirty="0" err="1"/>
              <a:t>Dewan</a:t>
            </a:r>
            <a:r>
              <a:rPr lang="en-US" sz="2000" dirty="0"/>
              <a:t> and </a:t>
            </a:r>
            <a:r>
              <a:rPr lang="en-US" sz="2000" dirty="0" err="1"/>
              <a:t>Hegde</a:t>
            </a:r>
            <a:r>
              <a:rPr lang="en-US" sz="2000" dirty="0"/>
              <a:t> 2007], </a:t>
            </a:r>
            <a:r>
              <a:rPr lang="en-US" sz="2000" b="1" dirty="0"/>
              <a:t>Crystal</a:t>
            </a:r>
            <a:r>
              <a:rPr lang="en-US" sz="2000" dirty="0"/>
              <a:t> [</a:t>
            </a:r>
            <a:r>
              <a:rPr lang="en-US" sz="2000" dirty="0" err="1"/>
              <a:t>Brun</a:t>
            </a:r>
            <a:r>
              <a:rPr lang="en-US" sz="2000" dirty="0"/>
              <a:t> et al. 2011], </a:t>
            </a:r>
            <a:r>
              <a:rPr lang="en-US" sz="2000" b="1" dirty="0" err="1" smtClean="0"/>
              <a:t>FASTDash</a:t>
            </a:r>
            <a:r>
              <a:rPr lang="en-US" sz="2000" dirty="0" smtClean="0"/>
              <a:t> [</a:t>
            </a:r>
            <a:r>
              <a:rPr lang="en-US" sz="2000" dirty="0" err="1" smtClean="0"/>
              <a:t>Biehl</a:t>
            </a:r>
            <a:r>
              <a:rPr lang="en-US" sz="2000" dirty="0" smtClean="0"/>
              <a:t> et al.], </a:t>
            </a:r>
            <a:r>
              <a:rPr lang="en-US" sz="2000" b="1" dirty="0" smtClean="0"/>
              <a:t>Lighthouse</a:t>
            </a:r>
            <a:r>
              <a:rPr lang="en-US" sz="2000" dirty="0" smtClean="0"/>
              <a:t> </a:t>
            </a:r>
            <a:r>
              <a:rPr lang="en-US" sz="2000" dirty="0"/>
              <a:t>[Da Silva et al. 2006], </a:t>
            </a:r>
            <a:r>
              <a:rPr lang="en-US" sz="2000" b="1" dirty="0" err="1" smtClean="0"/>
              <a:t>Palantir</a:t>
            </a:r>
            <a:r>
              <a:rPr lang="en-US" sz="2000" dirty="0" smtClean="0"/>
              <a:t> </a:t>
            </a:r>
            <a:r>
              <a:rPr lang="en-US" sz="2000" dirty="0"/>
              <a:t>[</a:t>
            </a:r>
            <a:r>
              <a:rPr lang="en-US" sz="2000" dirty="0" err="1"/>
              <a:t>Sarma</a:t>
            </a:r>
            <a:r>
              <a:rPr lang="en-US" sz="2000" dirty="0"/>
              <a:t> and Van der </a:t>
            </a:r>
            <a:r>
              <a:rPr lang="en-US" sz="2000" dirty="0" err="1"/>
              <a:t>Hoek</a:t>
            </a:r>
            <a:r>
              <a:rPr lang="en-US" sz="2000" dirty="0"/>
              <a:t> 2002], </a:t>
            </a:r>
            <a:r>
              <a:rPr lang="en-US" sz="2000" b="1" dirty="0" err="1" smtClean="0"/>
              <a:t>Polvo</a:t>
            </a:r>
            <a:r>
              <a:rPr lang="en-US" sz="2000" dirty="0" smtClean="0"/>
              <a:t> [Santos and </a:t>
            </a:r>
            <a:r>
              <a:rPr lang="en-US" sz="2000" dirty="0" err="1" smtClean="0"/>
              <a:t>Murta</a:t>
            </a:r>
            <a:r>
              <a:rPr lang="en-US" sz="2000" dirty="0" smtClean="0"/>
              <a:t> </a:t>
            </a:r>
            <a:r>
              <a:rPr lang="en-US" sz="2000" dirty="0"/>
              <a:t>2012</a:t>
            </a:r>
            <a:r>
              <a:rPr lang="en-US" sz="2000" dirty="0" smtClean="0"/>
              <a:t>], </a:t>
            </a:r>
            <a:r>
              <a:rPr lang="en-US" sz="2000" b="1" dirty="0" err="1"/>
              <a:t>WeCode</a:t>
            </a:r>
            <a:r>
              <a:rPr lang="en-US" sz="2000" dirty="0"/>
              <a:t> [</a:t>
            </a:r>
            <a:r>
              <a:rPr lang="en-US" sz="2000" dirty="0" err="1"/>
              <a:t>Guimarães</a:t>
            </a:r>
            <a:r>
              <a:rPr lang="en-US" sz="2000" dirty="0"/>
              <a:t> and Silva 2012</a:t>
            </a:r>
            <a:r>
              <a:rPr lang="en-US" sz="2000" dirty="0" smtClean="0"/>
              <a:t>], </a:t>
            </a:r>
            <a:r>
              <a:rPr lang="en-US" sz="2000" b="1" dirty="0" smtClean="0"/>
              <a:t>Safe-Commit</a:t>
            </a:r>
            <a:r>
              <a:rPr lang="en-US" sz="2000" dirty="0" smtClean="0"/>
              <a:t> [</a:t>
            </a:r>
            <a:r>
              <a:rPr lang="en-US" sz="2000" dirty="0" err="1" smtClean="0"/>
              <a:t>Wloka</a:t>
            </a:r>
            <a:r>
              <a:rPr lang="en-US" sz="2000" dirty="0" smtClean="0"/>
              <a:t> et al. 2009]</a:t>
            </a:r>
            <a:endParaRPr lang="en-US" sz="2000" dirty="0">
              <a:solidFill>
                <a:srgbClr val="FF0000"/>
              </a:solidFill>
            </a:endParaRPr>
          </a:p>
        </p:txBody>
      </p:sp>
      <p:sp>
        <p:nvSpPr>
          <p:cNvPr id="42" name="Espaço Reservado para Conteúdo 13"/>
          <p:cNvSpPr txBox="1">
            <a:spLocks/>
          </p:cNvSpPr>
          <p:nvPr/>
        </p:nvSpPr>
        <p:spPr>
          <a:xfrm>
            <a:off x="12668" y="2205486"/>
            <a:ext cx="5562600" cy="279355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dirty="0" smtClean="0"/>
              <a:t>Identify existing or potential conflicts</a:t>
            </a:r>
          </a:p>
          <a:p>
            <a:pPr lvl="1"/>
            <a:r>
              <a:rPr lang="en-US" dirty="0" smtClean="0">
                <a:solidFill>
                  <a:srgbClr val="FF0000"/>
                </a:solidFill>
              </a:rPr>
              <a:t>Only one supports DVCSs</a:t>
            </a:r>
          </a:p>
          <a:p>
            <a:pPr lvl="1"/>
            <a:r>
              <a:rPr lang="en-US" dirty="0" smtClean="0">
                <a:solidFill>
                  <a:srgbClr val="FF0000"/>
                </a:solidFill>
              </a:rPr>
              <a:t>Do not support scenarios with multiple partners</a:t>
            </a:r>
          </a:p>
        </p:txBody>
      </p:sp>
      <p:pic>
        <p:nvPicPr>
          <p:cNvPr id="1026" name="Picture 2" descr="http://www.bowelcanceraustralia.org/bca/images/stories/WM_promot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0501" y="2277148"/>
            <a:ext cx="3860832" cy="2408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Diagrama 10"/>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2186569818"/>
      </p:ext>
    </p:extLst>
  </p:cSld>
  <p:clrMapOvr>
    <a:masterClrMapping/>
  </p:clrMapOvr>
  <mc:AlternateContent xmlns:mc="http://schemas.openxmlformats.org/markup-compatibility/2006" xmlns:p14="http://schemas.microsoft.com/office/powerpoint/2010/main">
    <mc:Choice Requires="p14">
      <p:transition spd="slow" p14:dur="2000" advTm="146"/>
    </mc:Choice>
    <mc:Fallback xmlns="">
      <p:transition spd="slow" advTm="146"/>
    </mc:Fallback>
  </mc:AlternateContent>
  <p:timing>
    <p:tnLst>
      <p:par>
        <p:cTn id="1" dur="indefinite" restart="never" nodeType="tmRoot"/>
      </p:par>
    </p:tnLst>
  </p:timing>
  <p:extLst mod="1"/>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 - Repository Linearization</a:t>
            </a:r>
            <a:endParaRPr lang="en-US" baseline="30000" dirty="0"/>
          </a:p>
        </p:txBody>
      </p:sp>
      <p:sp>
        <p:nvSpPr>
          <p:cNvPr id="4" name="Date Placeholder 3"/>
          <p:cNvSpPr>
            <a:spLocks noGrp="1"/>
          </p:cNvSpPr>
          <p:nvPr>
            <p:ph type="dt" sz="half" idx="10"/>
          </p:nvPr>
        </p:nvSpPr>
        <p:spPr/>
        <p:txBody>
          <a:bodyPr/>
          <a:lstStyle/>
          <a:p>
            <a:fld id="{D3B336AD-1111-44A6-840A-B521346B3DAC}" type="datetime1">
              <a:rPr lang="pt-BR" smtClean="0"/>
              <a:t>31/01/2015</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23</a:t>
            </a:fld>
            <a:endParaRPr lang="pt-BR"/>
          </a:p>
        </p:txBody>
      </p:sp>
      <p:sp>
        <p:nvSpPr>
          <p:cNvPr id="14" name="Espaço Reservado para Conteúdo 13"/>
          <p:cNvSpPr>
            <a:spLocks noGrp="1"/>
          </p:cNvSpPr>
          <p:nvPr>
            <p:ph idx="1"/>
          </p:nvPr>
        </p:nvSpPr>
        <p:spPr>
          <a:xfrm>
            <a:off x="142844" y="4916434"/>
            <a:ext cx="8858312" cy="439847"/>
          </a:xfrm>
        </p:spPr>
        <p:txBody>
          <a:bodyPr>
            <a:noAutofit/>
          </a:bodyPr>
          <a:lstStyle/>
          <a:p>
            <a:pPr marL="0" indent="0">
              <a:buNone/>
            </a:pPr>
            <a:r>
              <a:rPr lang="en-US" sz="2000" dirty="0" err="1" smtClean="0"/>
              <a:t>Gevol</a:t>
            </a:r>
            <a:r>
              <a:rPr lang="en-US" sz="2000" dirty="0" smtClean="0"/>
              <a:t> [</a:t>
            </a:r>
            <a:r>
              <a:rPr lang="en-US" sz="2000" dirty="0" err="1" smtClean="0"/>
              <a:t>Collberg</a:t>
            </a:r>
            <a:r>
              <a:rPr lang="en-US" sz="2000" dirty="0" smtClean="0"/>
              <a:t> et al 2003]: Focus on program structure</a:t>
            </a:r>
            <a:endParaRPr lang="en-US" sz="1600" dirty="0" smtClean="0"/>
          </a:p>
        </p:txBody>
      </p:sp>
      <p:pic>
        <p:nvPicPr>
          <p:cNvPr id="7" name="Imagem 6"/>
          <p:cNvPicPr>
            <a:picLocks noChangeAspect="1"/>
          </p:cNvPicPr>
          <p:nvPr/>
        </p:nvPicPr>
        <p:blipFill>
          <a:blip r:embed="rId4"/>
          <a:stretch>
            <a:fillRect/>
          </a:stretch>
        </p:blipFill>
        <p:spPr>
          <a:xfrm>
            <a:off x="142844" y="1828857"/>
            <a:ext cx="8858312" cy="3087577"/>
          </a:xfrm>
          <a:prstGeom prst="rect">
            <a:avLst/>
          </a:prstGeom>
        </p:spPr>
      </p:pic>
      <p:graphicFrame>
        <p:nvGraphicFramePr>
          <p:cNvPr id="12" name="Diagrama 11"/>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2119815126"/>
      </p:ext>
    </p:extLst>
  </p:cSld>
  <p:clrMapOvr>
    <a:masterClrMapping/>
  </p:clrMapOvr>
  <mc:AlternateContent xmlns:mc="http://schemas.openxmlformats.org/markup-compatibility/2006" xmlns:p14="http://schemas.microsoft.com/office/powerpoint/2010/main">
    <mc:Choice Requires="p14">
      <p:transition spd="slow" p14:dur="2000" advTm="174"/>
    </mc:Choice>
    <mc:Fallback xmlns="">
      <p:transition spd="slow" advTm="174"/>
    </mc:Fallback>
  </mc:AlternateContent>
  <p:timing>
    <p:tnLst>
      <p:par>
        <p:cTn id="1" dur="indefinite" restart="never" nodeType="tmRoot"/>
      </p:par>
    </p:tnLst>
  </p:timing>
  <p:extLst mod="1"/>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 - Repository Linearization</a:t>
            </a:r>
            <a:endParaRPr lang="en-US" baseline="30000" dirty="0"/>
          </a:p>
        </p:txBody>
      </p:sp>
      <p:sp>
        <p:nvSpPr>
          <p:cNvPr id="4" name="Date Placeholder 3"/>
          <p:cNvSpPr>
            <a:spLocks noGrp="1"/>
          </p:cNvSpPr>
          <p:nvPr>
            <p:ph type="dt" sz="half" idx="10"/>
          </p:nvPr>
        </p:nvSpPr>
        <p:spPr/>
        <p:txBody>
          <a:bodyPr/>
          <a:lstStyle/>
          <a:p>
            <a:fld id="{0B9280D8-15DD-4027-9E75-FD009B399BE8}" type="datetime1">
              <a:rPr lang="pt-BR" smtClean="0"/>
              <a:t>31/01/2015</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24</a:t>
            </a:fld>
            <a:endParaRPr lang="pt-BR"/>
          </a:p>
        </p:txBody>
      </p:sp>
      <p:pic>
        <p:nvPicPr>
          <p:cNvPr id="3" name="Imagem 2"/>
          <p:cNvPicPr>
            <a:picLocks noChangeAspect="1"/>
          </p:cNvPicPr>
          <p:nvPr/>
        </p:nvPicPr>
        <p:blipFill>
          <a:blip r:embed="rId4"/>
          <a:stretch>
            <a:fillRect/>
          </a:stretch>
        </p:blipFill>
        <p:spPr>
          <a:xfrm>
            <a:off x="377337" y="1371600"/>
            <a:ext cx="8080863" cy="4770886"/>
          </a:xfrm>
          <a:prstGeom prst="rect">
            <a:avLst/>
          </a:prstGeom>
        </p:spPr>
      </p:pic>
      <p:sp>
        <p:nvSpPr>
          <p:cNvPr id="11" name="Espaço Reservado para Conteúdo 13"/>
          <p:cNvSpPr>
            <a:spLocks noGrp="1"/>
          </p:cNvSpPr>
          <p:nvPr>
            <p:ph idx="1"/>
          </p:nvPr>
        </p:nvSpPr>
        <p:spPr>
          <a:xfrm>
            <a:off x="340166" y="6159089"/>
            <a:ext cx="8858312" cy="439847"/>
          </a:xfrm>
        </p:spPr>
        <p:txBody>
          <a:bodyPr>
            <a:noAutofit/>
          </a:bodyPr>
          <a:lstStyle/>
          <a:p>
            <a:pPr marL="0" indent="0">
              <a:buNone/>
            </a:pPr>
            <a:r>
              <a:rPr lang="en-US" sz="2000" dirty="0" smtClean="0"/>
              <a:t>The Evolution Matrix [</a:t>
            </a:r>
            <a:r>
              <a:rPr lang="en-US" sz="2000" dirty="0" err="1" smtClean="0"/>
              <a:t>Lanza</a:t>
            </a:r>
            <a:r>
              <a:rPr lang="en-US" sz="2000" dirty="0" smtClean="0"/>
              <a:t> 2001]: Focus on classes</a:t>
            </a:r>
            <a:endParaRPr lang="en-US" sz="1600" dirty="0" smtClean="0"/>
          </a:p>
        </p:txBody>
      </p:sp>
      <p:graphicFrame>
        <p:nvGraphicFramePr>
          <p:cNvPr id="12" name="Diagrama 11"/>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1591025866"/>
      </p:ext>
    </p:extLst>
  </p:cSld>
  <p:clrMapOvr>
    <a:masterClrMapping/>
  </p:clrMapOvr>
  <mc:AlternateContent xmlns:mc="http://schemas.openxmlformats.org/markup-compatibility/2006" xmlns:p14="http://schemas.microsoft.com/office/powerpoint/2010/main">
    <mc:Choice Requires="p14">
      <p:transition spd="slow" p14:dur="2000" advTm="2421"/>
    </mc:Choice>
    <mc:Fallback xmlns="">
      <p:transition spd="slow" advTm="2421"/>
    </mc:Fallback>
  </mc:AlternateContent>
  <p:timing>
    <p:tnLst>
      <p:par>
        <p:cTn id="1" dur="indefinite" restart="never" nodeType="tmRoot"/>
      </p:par>
    </p:tnLst>
  </p:timing>
  <p:extLst mod="1"/>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 - Repository Linearization</a:t>
            </a:r>
            <a:endParaRPr lang="en-US" baseline="30000" dirty="0"/>
          </a:p>
        </p:txBody>
      </p:sp>
      <p:sp>
        <p:nvSpPr>
          <p:cNvPr id="4" name="Date Placeholder 3"/>
          <p:cNvSpPr>
            <a:spLocks noGrp="1"/>
          </p:cNvSpPr>
          <p:nvPr>
            <p:ph type="dt" sz="half" idx="10"/>
          </p:nvPr>
        </p:nvSpPr>
        <p:spPr/>
        <p:txBody>
          <a:bodyPr/>
          <a:lstStyle/>
          <a:p>
            <a:fld id="{C47172E9-21E7-463C-8104-043EA16F2E81}" type="datetime1">
              <a:rPr lang="pt-BR" smtClean="0"/>
              <a:t>31/01/2015</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25</a:t>
            </a:fld>
            <a:endParaRPr lang="pt-BR"/>
          </a:p>
        </p:txBody>
      </p:sp>
      <p:sp>
        <p:nvSpPr>
          <p:cNvPr id="11" name="Espaço Reservado para Conteúdo 13"/>
          <p:cNvSpPr>
            <a:spLocks noGrp="1"/>
          </p:cNvSpPr>
          <p:nvPr>
            <p:ph idx="1"/>
          </p:nvPr>
        </p:nvSpPr>
        <p:spPr>
          <a:xfrm>
            <a:off x="340166" y="6159089"/>
            <a:ext cx="8858312" cy="439847"/>
          </a:xfrm>
        </p:spPr>
        <p:txBody>
          <a:bodyPr>
            <a:noAutofit/>
          </a:bodyPr>
          <a:lstStyle/>
          <a:p>
            <a:pPr marL="0" indent="0">
              <a:buNone/>
            </a:pPr>
            <a:r>
              <a:rPr lang="en-US" sz="2000" dirty="0" err="1" smtClean="0"/>
              <a:t>LifeSource</a:t>
            </a:r>
            <a:r>
              <a:rPr lang="en-US" sz="2000" dirty="0" smtClean="0"/>
              <a:t>[Gilbert and </a:t>
            </a:r>
            <a:r>
              <a:rPr lang="en-US" sz="2000" dirty="0" err="1" smtClean="0"/>
              <a:t>Karahalios</a:t>
            </a:r>
            <a:r>
              <a:rPr lang="en-US" sz="2000" dirty="0" smtClean="0"/>
              <a:t> 2006]: Focus on Authors</a:t>
            </a:r>
            <a:endParaRPr lang="en-US" sz="1600" dirty="0" smtClean="0"/>
          </a:p>
        </p:txBody>
      </p:sp>
      <p:pic>
        <p:nvPicPr>
          <p:cNvPr id="9" name="Imagem 8"/>
          <p:cNvPicPr>
            <a:picLocks noChangeAspect="1"/>
          </p:cNvPicPr>
          <p:nvPr/>
        </p:nvPicPr>
        <p:blipFill>
          <a:blip r:embed="rId4"/>
          <a:stretch>
            <a:fillRect/>
          </a:stretch>
        </p:blipFill>
        <p:spPr>
          <a:xfrm>
            <a:off x="762000" y="1276896"/>
            <a:ext cx="7620000" cy="4908213"/>
          </a:xfrm>
          <a:prstGeom prst="rect">
            <a:avLst/>
          </a:prstGeom>
        </p:spPr>
      </p:pic>
      <p:graphicFrame>
        <p:nvGraphicFramePr>
          <p:cNvPr id="12" name="Diagrama 11"/>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1658471967"/>
      </p:ext>
    </p:extLst>
  </p:cSld>
  <p:clrMapOvr>
    <a:masterClrMapping/>
  </p:clrMapOvr>
  <mc:AlternateContent xmlns:mc="http://schemas.openxmlformats.org/markup-compatibility/2006" xmlns:p14="http://schemas.microsoft.com/office/powerpoint/2010/main">
    <mc:Choice Requires="p14">
      <p:transition spd="slow" p14:dur="2000" advTm="572"/>
    </mc:Choice>
    <mc:Fallback xmlns="">
      <p:transition spd="slow" advTm="572"/>
    </mc:Fallback>
  </mc:AlternateContent>
  <p:timing>
    <p:tnLst>
      <p:par>
        <p:cTn id="1" dur="indefinite" restart="never" nodeType="tmRoot"/>
      </p:par>
    </p:tnLst>
  </p:timing>
  <p:extLst mod="1"/>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 - Repository Linearization</a:t>
            </a:r>
            <a:endParaRPr lang="en-US" baseline="30000" dirty="0"/>
          </a:p>
        </p:txBody>
      </p:sp>
      <p:sp>
        <p:nvSpPr>
          <p:cNvPr id="4" name="Date Placeholder 3"/>
          <p:cNvSpPr>
            <a:spLocks noGrp="1"/>
          </p:cNvSpPr>
          <p:nvPr>
            <p:ph type="dt" sz="half" idx="10"/>
          </p:nvPr>
        </p:nvSpPr>
        <p:spPr/>
        <p:txBody>
          <a:bodyPr/>
          <a:lstStyle/>
          <a:p>
            <a:fld id="{4934DEB5-B752-4975-B169-B6EE6156BB57}" type="datetime1">
              <a:rPr lang="pt-BR" smtClean="0"/>
              <a:t>31/01/2015</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26</a:t>
            </a:fld>
            <a:endParaRPr lang="pt-BR"/>
          </a:p>
        </p:txBody>
      </p:sp>
      <p:sp>
        <p:nvSpPr>
          <p:cNvPr id="11" name="Espaço Reservado para Conteúdo 13"/>
          <p:cNvSpPr>
            <a:spLocks noGrp="1"/>
          </p:cNvSpPr>
          <p:nvPr>
            <p:ph idx="1"/>
          </p:nvPr>
        </p:nvSpPr>
        <p:spPr>
          <a:xfrm>
            <a:off x="132213" y="3281240"/>
            <a:ext cx="8858312" cy="439847"/>
          </a:xfrm>
        </p:spPr>
        <p:txBody>
          <a:bodyPr>
            <a:noAutofit/>
          </a:bodyPr>
          <a:lstStyle/>
          <a:p>
            <a:pPr marL="0" indent="0">
              <a:buNone/>
            </a:pPr>
            <a:r>
              <a:rPr lang="en-US" sz="2000" dirty="0" err="1" smtClean="0"/>
              <a:t>VisGi</a:t>
            </a:r>
            <a:r>
              <a:rPr lang="en-US" sz="2000" dirty="0" smtClean="0"/>
              <a:t> [</a:t>
            </a:r>
            <a:r>
              <a:rPr lang="en-US" sz="2000" dirty="0" err="1" smtClean="0"/>
              <a:t>Elsen</a:t>
            </a:r>
            <a:r>
              <a:rPr lang="en-US" sz="2000" dirty="0" smtClean="0"/>
              <a:t> 2013]: Focus on Branches</a:t>
            </a:r>
            <a:endParaRPr lang="en-US" sz="1600" dirty="0" smtClean="0"/>
          </a:p>
        </p:txBody>
      </p:sp>
      <p:pic>
        <p:nvPicPr>
          <p:cNvPr id="3" name="Imagem 2"/>
          <p:cNvPicPr>
            <a:picLocks noChangeAspect="1"/>
          </p:cNvPicPr>
          <p:nvPr/>
        </p:nvPicPr>
        <p:blipFill>
          <a:blip r:embed="rId4"/>
          <a:stretch>
            <a:fillRect/>
          </a:stretch>
        </p:blipFill>
        <p:spPr>
          <a:xfrm>
            <a:off x="132213" y="1420724"/>
            <a:ext cx="8868943" cy="523085"/>
          </a:xfrm>
          <a:prstGeom prst="rect">
            <a:avLst/>
          </a:prstGeom>
        </p:spPr>
      </p:pic>
      <p:pic>
        <p:nvPicPr>
          <p:cNvPr id="7" name="Imagem 6"/>
          <p:cNvPicPr>
            <a:picLocks noChangeAspect="1"/>
          </p:cNvPicPr>
          <p:nvPr/>
        </p:nvPicPr>
        <p:blipFill>
          <a:blip r:embed="rId5"/>
          <a:stretch>
            <a:fillRect/>
          </a:stretch>
        </p:blipFill>
        <p:spPr>
          <a:xfrm flipV="1">
            <a:off x="140476" y="2023038"/>
            <a:ext cx="8661587" cy="643962"/>
          </a:xfrm>
          <a:prstGeom prst="rect">
            <a:avLst/>
          </a:prstGeom>
        </p:spPr>
      </p:pic>
      <p:pic>
        <p:nvPicPr>
          <p:cNvPr id="8" name="Imagem 7"/>
          <p:cNvPicPr>
            <a:picLocks noChangeAspect="1"/>
          </p:cNvPicPr>
          <p:nvPr/>
        </p:nvPicPr>
        <p:blipFill>
          <a:blip r:embed="rId6"/>
          <a:stretch>
            <a:fillRect/>
          </a:stretch>
        </p:blipFill>
        <p:spPr>
          <a:xfrm flipV="1">
            <a:off x="140477" y="2744393"/>
            <a:ext cx="8393924" cy="619456"/>
          </a:xfrm>
          <a:prstGeom prst="rect">
            <a:avLst/>
          </a:prstGeom>
        </p:spPr>
      </p:pic>
      <p:pic>
        <p:nvPicPr>
          <p:cNvPr id="12" name="Imagem 11"/>
          <p:cNvPicPr>
            <a:picLocks noChangeAspect="1"/>
          </p:cNvPicPr>
          <p:nvPr/>
        </p:nvPicPr>
        <p:blipFill>
          <a:blip r:embed="rId7"/>
          <a:stretch>
            <a:fillRect/>
          </a:stretch>
        </p:blipFill>
        <p:spPr>
          <a:xfrm>
            <a:off x="204234" y="3664683"/>
            <a:ext cx="8724900" cy="2105025"/>
          </a:xfrm>
          <a:prstGeom prst="rect">
            <a:avLst/>
          </a:prstGeom>
        </p:spPr>
      </p:pic>
      <p:sp>
        <p:nvSpPr>
          <p:cNvPr id="13" name="Espaço Reservado para Conteúdo 13"/>
          <p:cNvSpPr txBox="1">
            <a:spLocks/>
          </p:cNvSpPr>
          <p:nvPr/>
        </p:nvSpPr>
        <p:spPr>
          <a:xfrm>
            <a:off x="142844" y="5850618"/>
            <a:ext cx="8858312" cy="4398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dirty="0" err="1" smtClean="0"/>
              <a:t>GitHub’s</a:t>
            </a:r>
            <a:r>
              <a:rPr lang="en-US" sz="2000" dirty="0" smtClean="0"/>
              <a:t> Network Graph: Focus on Branches</a:t>
            </a:r>
            <a:endParaRPr lang="en-US" sz="1600" dirty="0" smtClean="0"/>
          </a:p>
        </p:txBody>
      </p:sp>
      <p:graphicFrame>
        <p:nvGraphicFramePr>
          <p:cNvPr id="14" name="Diagrama 13"/>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ustDataLst>
      <p:tags r:id="rId1"/>
    </p:custDataLst>
    <p:extLst>
      <p:ext uri="{BB962C8B-B14F-4D97-AF65-F5344CB8AC3E}">
        <p14:creationId xmlns:p14="http://schemas.microsoft.com/office/powerpoint/2010/main" val="3887000445"/>
      </p:ext>
    </p:extLst>
  </p:cSld>
  <p:clrMapOvr>
    <a:masterClrMapping/>
  </p:clrMapOvr>
  <mc:AlternateContent xmlns:mc="http://schemas.openxmlformats.org/markup-compatibility/2006" xmlns:p14="http://schemas.microsoft.com/office/powerpoint/2010/main">
    <mc:Choice Requires="p14">
      <p:transition spd="slow" p14:dur="2000" advTm="220"/>
    </mc:Choice>
    <mc:Fallback xmlns="">
      <p:transition spd="slow" advTm="220"/>
    </mc:Fallback>
  </mc:AlternateContent>
  <p:timing>
    <p:tnLst>
      <p:par>
        <p:cTn id="1" dur="indefinite" restart="never" nodeType="tmRoot"/>
      </p:par>
    </p:tnLst>
  </p:timing>
  <p:extLst mod="1"/>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a:bodyPr>
          <a:lstStyle/>
          <a:p>
            <a:r>
              <a:rPr lang="en-US" dirty="0" smtClean="0"/>
              <a:t>Most of the linearization tools work with CVCS’s</a:t>
            </a:r>
          </a:p>
          <a:p>
            <a:pPr lvl="1"/>
            <a:r>
              <a:rPr lang="en-US" dirty="0" smtClean="0"/>
              <a:t>A few exceptions…</a:t>
            </a:r>
          </a:p>
          <a:p>
            <a:pPr lvl="1"/>
            <a:r>
              <a:rPr lang="en-US" dirty="0" smtClean="0"/>
              <a:t>… which do not show where a given commit can be found</a:t>
            </a:r>
          </a:p>
          <a:p>
            <a:pPr lvl="1"/>
            <a:r>
              <a:rPr lang="en-US" dirty="0" smtClean="0"/>
              <a:t>… which cannot be easily extended</a:t>
            </a:r>
          </a:p>
          <a:p>
            <a:endParaRPr lang="en-US" dirty="0" smtClean="0"/>
          </a:p>
          <a:p>
            <a:r>
              <a:rPr lang="en-US" dirty="0" smtClean="0"/>
              <a:t>No tools found for topology visualization</a:t>
            </a:r>
          </a:p>
          <a:p>
            <a:pPr lvl="1"/>
            <a:endParaRPr lang="en-US" dirty="0" smtClean="0"/>
          </a:p>
          <a:p>
            <a:endParaRPr lang="pt-BR" dirty="0" smtClean="0"/>
          </a:p>
        </p:txBody>
      </p:sp>
      <p:sp>
        <p:nvSpPr>
          <p:cNvPr id="4" name="Date Placeholder 3"/>
          <p:cNvSpPr>
            <a:spLocks noGrp="1"/>
          </p:cNvSpPr>
          <p:nvPr>
            <p:ph type="dt" sz="half" idx="10"/>
          </p:nvPr>
        </p:nvSpPr>
        <p:spPr/>
        <p:txBody>
          <a:bodyPr/>
          <a:lstStyle/>
          <a:p>
            <a:fld id="{C95A2094-F564-485A-9608-AFB234C87E20}" type="datetime1">
              <a:rPr lang="pt-BR" smtClean="0"/>
              <a:t>31/01/2015</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27</a:t>
            </a:fld>
            <a:endParaRPr lang="pt-BR"/>
          </a:p>
        </p:txBody>
      </p:sp>
      <p:graphicFrame>
        <p:nvGraphicFramePr>
          <p:cNvPr id="9" name="Diagrama 8"/>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341611451"/>
      </p:ext>
    </p:extLst>
  </p:cSld>
  <p:clrMapOvr>
    <a:masterClrMapping/>
  </p:clrMapOvr>
  <mc:AlternateContent xmlns:mc="http://schemas.openxmlformats.org/markup-compatibility/2006" xmlns:p14="http://schemas.microsoft.com/office/powerpoint/2010/main">
    <mc:Choice Requires="p14">
      <p:transition spd="slow" p14:dur="2000" advTm="1587"/>
    </mc:Choice>
    <mc:Fallback xmlns="">
      <p:transition spd="slow" advTm="1587"/>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4" name="Date Placeholder 3"/>
          <p:cNvSpPr>
            <a:spLocks noGrp="1"/>
          </p:cNvSpPr>
          <p:nvPr>
            <p:ph type="dt" sz="half" idx="10"/>
          </p:nvPr>
        </p:nvSpPr>
        <p:spPr/>
        <p:txBody>
          <a:bodyPr/>
          <a:lstStyle/>
          <a:p>
            <a:fld id="{20486535-5DEF-4101-9BD3-C6E1D0668981}" type="datetime1">
              <a:rPr lang="pt-BR" smtClean="0"/>
              <a:t>31/01/2015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28</a:t>
            </a:fld>
            <a:endParaRPr lang="en-US" dirty="0"/>
          </a:p>
        </p:txBody>
      </p:sp>
      <p:grpSp>
        <p:nvGrpSpPr>
          <p:cNvPr id="7" name="Grupo 6"/>
          <p:cNvGrpSpPr/>
          <p:nvPr/>
        </p:nvGrpSpPr>
        <p:grpSpPr>
          <a:xfrm>
            <a:off x="1994218" y="1674426"/>
            <a:ext cx="5042501" cy="4545796"/>
            <a:chOff x="1873808" y="1340768"/>
            <a:chExt cx="5042501" cy="4545796"/>
          </a:xfrm>
        </p:grpSpPr>
        <p:pic>
          <p:nvPicPr>
            <p:cNvPr id="26" name="Picture 8" descr="http://icons.iconarchive.com/icons/icons-land/vista-hardware-devices/128/Portable-Computer-icon.png"/>
            <p:cNvPicPr>
              <a:picLocks noChangeAspect="1" noChangeArrowheads="1"/>
            </p:cNvPicPr>
            <p:nvPr/>
          </p:nvPicPr>
          <p:blipFill>
            <a:blip r:embed="rId4" cstate="print"/>
            <a:srcRect/>
            <a:stretch>
              <a:fillRect/>
            </a:stretch>
          </p:blipFill>
          <p:spPr bwMode="auto">
            <a:xfrm>
              <a:off x="1907704" y="4221088"/>
              <a:ext cx="1368150" cy="1368152"/>
            </a:xfrm>
            <a:prstGeom prst="rect">
              <a:avLst/>
            </a:prstGeom>
            <a:noFill/>
          </p:spPr>
        </p:pic>
        <p:pic>
          <p:nvPicPr>
            <p:cNvPr id="27" name="Picture 2" descr="F:\mybackups\Educacao\Mestrado-UFF\Git\dyevc\DyeVC\src\main\resources\br\uff\ic\dyevc\images\splash.png"/>
            <p:cNvPicPr>
              <a:picLocks noChangeAspect="1" noChangeArrowheads="1"/>
            </p:cNvPicPr>
            <p:nvPr/>
          </p:nvPicPr>
          <p:blipFill>
            <a:blip r:embed="rId5" cstate="print"/>
            <a:srcRect/>
            <a:stretch>
              <a:fillRect/>
            </a:stretch>
          </p:blipFill>
          <p:spPr bwMode="auto">
            <a:xfrm>
              <a:off x="2843808" y="5157192"/>
              <a:ext cx="360040" cy="357226"/>
            </a:xfrm>
            <a:prstGeom prst="roundRect">
              <a:avLst>
                <a:gd name="adj" fmla="val 18257"/>
              </a:avLst>
            </a:prstGeom>
            <a:ln>
              <a:solidFill>
                <a:schemeClr val="tx1"/>
              </a:solidFill>
            </a:ln>
          </p:spPr>
          <p:style>
            <a:lnRef idx="1">
              <a:schemeClr val="dk1"/>
            </a:lnRef>
            <a:fillRef idx="3">
              <a:schemeClr val="dk1"/>
            </a:fillRef>
            <a:effectRef idx="2">
              <a:schemeClr val="dk1"/>
            </a:effectRef>
            <a:fontRef idx="minor">
              <a:schemeClr val="lt1"/>
            </a:fontRef>
          </p:style>
        </p:pic>
        <p:pic>
          <p:nvPicPr>
            <p:cNvPr id="28" name="Picture 8" descr="http://icons.iconarchive.com/icons/icons-land/vista-hardware-devices/128/Portable-Computer-icon.png"/>
            <p:cNvPicPr>
              <a:picLocks noChangeAspect="1" noChangeArrowheads="1"/>
            </p:cNvPicPr>
            <p:nvPr/>
          </p:nvPicPr>
          <p:blipFill>
            <a:blip r:embed="rId4" cstate="print"/>
            <a:srcRect/>
            <a:stretch>
              <a:fillRect/>
            </a:stretch>
          </p:blipFill>
          <p:spPr bwMode="auto">
            <a:xfrm>
              <a:off x="3740960" y="4210202"/>
              <a:ext cx="1368150" cy="1368152"/>
            </a:xfrm>
            <a:prstGeom prst="rect">
              <a:avLst/>
            </a:prstGeom>
            <a:noFill/>
          </p:spPr>
        </p:pic>
        <p:pic>
          <p:nvPicPr>
            <p:cNvPr id="29" name="Picture 2" descr="F:\mybackups\Educacao\Mestrado-UFF\Git\dyevc\DyeVC\src\main\resources\br\uff\ic\dyevc\images\splash.png"/>
            <p:cNvPicPr>
              <a:picLocks noChangeAspect="1" noChangeArrowheads="1"/>
            </p:cNvPicPr>
            <p:nvPr/>
          </p:nvPicPr>
          <p:blipFill>
            <a:blip r:embed="rId5" cstate="print"/>
            <a:srcRect/>
            <a:stretch>
              <a:fillRect/>
            </a:stretch>
          </p:blipFill>
          <p:spPr bwMode="auto">
            <a:xfrm>
              <a:off x="4651269" y="5157192"/>
              <a:ext cx="360040" cy="357226"/>
            </a:xfrm>
            <a:prstGeom prst="roundRect">
              <a:avLst>
                <a:gd name="adj" fmla="val 18257"/>
              </a:avLst>
            </a:prstGeom>
            <a:ln>
              <a:solidFill>
                <a:schemeClr val="tx1"/>
              </a:solidFill>
            </a:ln>
          </p:spPr>
          <p:style>
            <a:lnRef idx="1">
              <a:schemeClr val="dk1"/>
            </a:lnRef>
            <a:fillRef idx="3">
              <a:schemeClr val="dk1"/>
            </a:fillRef>
            <a:effectRef idx="2">
              <a:schemeClr val="dk1"/>
            </a:effectRef>
            <a:fontRef idx="minor">
              <a:schemeClr val="lt1"/>
            </a:fontRef>
          </p:style>
        </p:pic>
        <p:pic>
          <p:nvPicPr>
            <p:cNvPr id="30" name="Picture 8" descr="http://icons.iconarchive.com/icons/icons-land/vista-hardware-devices/128/Portable-Computer-icon.png"/>
            <p:cNvPicPr>
              <a:picLocks noChangeAspect="1" noChangeArrowheads="1"/>
            </p:cNvPicPr>
            <p:nvPr/>
          </p:nvPicPr>
          <p:blipFill>
            <a:blip r:embed="rId4" cstate="print"/>
            <a:srcRect/>
            <a:stretch>
              <a:fillRect/>
            </a:stretch>
          </p:blipFill>
          <p:spPr bwMode="auto">
            <a:xfrm>
              <a:off x="5548159" y="4221088"/>
              <a:ext cx="1368150" cy="1368152"/>
            </a:xfrm>
            <a:prstGeom prst="rect">
              <a:avLst/>
            </a:prstGeom>
            <a:noFill/>
          </p:spPr>
        </p:pic>
        <p:pic>
          <p:nvPicPr>
            <p:cNvPr id="31" name="Picture 2" descr="F:\mybackups\Educacao\Mestrado-UFF\Git\dyevc\DyeVC\src\main\resources\br\uff\ic\dyevc\images\splash.png"/>
            <p:cNvPicPr>
              <a:picLocks noChangeAspect="1" noChangeArrowheads="1"/>
            </p:cNvPicPr>
            <p:nvPr/>
          </p:nvPicPr>
          <p:blipFill>
            <a:blip r:embed="rId5" cstate="print"/>
            <a:srcRect/>
            <a:stretch>
              <a:fillRect/>
            </a:stretch>
          </p:blipFill>
          <p:spPr bwMode="auto">
            <a:xfrm>
              <a:off x="6480069" y="5157192"/>
              <a:ext cx="360040" cy="357226"/>
            </a:xfrm>
            <a:prstGeom prst="roundRect">
              <a:avLst>
                <a:gd name="adj" fmla="val 18257"/>
              </a:avLst>
            </a:prstGeom>
            <a:ln>
              <a:solidFill>
                <a:schemeClr val="tx1"/>
              </a:solidFill>
            </a:ln>
          </p:spPr>
          <p:style>
            <a:lnRef idx="1">
              <a:schemeClr val="dk1"/>
            </a:lnRef>
            <a:fillRef idx="3">
              <a:schemeClr val="dk1"/>
            </a:fillRef>
            <a:effectRef idx="2">
              <a:schemeClr val="dk1"/>
            </a:effectRef>
            <a:fontRef idx="minor">
              <a:schemeClr val="lt1"/>
            </a:fontRef>
          </p:style>
        </p:pic>
        <p:sp>
          <p:nvSpPr>
            <p:cNvPr id="32" name="CaixaDeTexto 31"/>
            <p:cNvSpPr txBox="1"/>
            <p:nvPr/>
          </p:nvSpPr>
          <p:spPr>
            <a:xfrm>
              <a:off x="3563509" y="2348880"/>
              <a:ext cx="1723357" cy="369332"/>
            </a:xfrm>
            <a:prstGeom prst="rect">
              <a:avLst/>
            </a:prstGeom>
            <a:noFill/>
          </p:spPr>
          <p:txBody>
            <a:bodyPr wrap="none" rtlCol="0">
              <a:spAutoFit/>
            </a:bodyPr>
            <a:lstStyle/>
            <a:p>
              <a:r>
                <a:rPr lang="en-US" dirty="0" smtClean="0"/>
                <a:t>DyeVC Database</a:t>
              </a:r>
              <a:endParaRPr lang="en-US" dirty="0"/>
            </a:p>
          </p:txBody>
        </p:sp>
        <p:sp>
          <p:nvSpPr>
            <p:cNvPr id="33" name="CaixaDeTexto 32"/>
            <p:cNvSpPr txBox="1"/>
            <p:nvPr/>
          </p:nvSpPr>
          <p:spPr>
            <a:xfrm>
              <a:off x="1873808" y="5517232"/>
              <a:ext cx="1226554" cy="369332"/>
            </a:xfrm>
            <a:prstGeom prst="rect">
              <a:avLst/>
            </a:prstGeom>
            <a:noFill/>
          </p:spPr>
          <p:txBody>
            <a:bodyPr wrap="none" rtlCol="0">
              <a:spAutoFit/>
            </a:bodyPr>
            <a:lstStyle/>
            <a:p>
              <a:r>
                <a:rPr lang="en-US" dirty="0" smtClean="0"/>
                <a:t>DyeVC App</a:t>
              </a:r>
              <a:endParaRPr lang="en-US" dirty="0"/>
            </a:p>
          </p:txBody>
        </p:sp>
        <p:sp>
          <p:nvSpPr>
            <p:cNvPr id="34" name="CaixaDeTexto 33"/>
            <p:cNvSpPr txBox="1"/>
            <p:nvPr/>
          </p:nvSpPr>
          <p:spPr>
            <a:xfrm>
              <a:off x="3708555" y="5517232"/>
              <a:ext cx="1226554" cy="369332"/>
            </a:xfrm>
            <a:prstGeom prst="rect">
              <a:avLst/>
            </a:prstGeom>
            <a:noFill/>
          </p:spPr>
          <p:txBody>
            <a:bodyPr wrap="none" rtlCol="0">
              <a:spAutoFit/>
            </a:bodyPr>
            <a:lstStyle/>
            <a:p>
              <a:r>
                <a:rPr lang="en-US" dirty="0" smtClean="0"/>
                <a:t>DyeVC App</a:t>
              </a:r>
              <a:endParaRPr lang="en-US" dirty="0"/>
            </a:p>
          </p:txBody>
        </p:sp>
        <p:sp>
          <p:nvSpPr>
            <p:cNvPr id="35" name="CaixaDeTexto 34"/>
            <p:cNvSpPr txBox="1"/>
            <p:nvPr/>
          </p:nvSpPr>
          <p:spPr>
            <a:xfrm>
              <a:off x="5537355" y="5517232"/>
              <a:ext cx="1226554" cy="369332"/>
            </a:xfrm>
            <a:prstGeom prst="rect">
              <a:avLst/>
            </a:prstGeom>
            <a:noFill/>
          </p:spPr>
          <p:txBody>
            <a:bodyPr wrap="none" rtlCol="0">
              <a:spAutoFit/>
            </a:bodyPr>
            <a:lstStyle/>
            <a:p>
              <a:r>
                <a:rPr lang="en-US" dirty="0" smtClean="0"/>
                <a:t>DyeVC App</a:t>
              </a:r>
              <a:endParaRPr lang="en-US" dirty="0"/>
            </a:p>
          </p:txBody>
        </p:sp>
        <p:cxnSp>
          <p:nvCxnSpPr>
            <p:cNvPr id="36" name="Conector angulado 35"/>
            <p:cNvCxnSpPr>
              <a:stCxn id="26" idx="0"/>
              <a:endCxn id="32" idx="2"/>
            </p:cNvCxnSpPr>
            <p:nvPr/>
          </p:nvCxnSpPr>
          <p:spPr>
            <a:xfrm rot="5400000" flipH="1" flipV="1">
              <a:off x="2757045" y="2552946"/>
              <a:ext cx="1502876" cy="1833409"/>
            </a:xfrm>
            <a:prstGeom prst="bentConnector3">
              <a:avLst>
                <a:gd name="adj1" fmla="val 50000"/>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7" name="Conector angulado 36"/>
            <p:cNvCxnSpPr>
              <a:stCxn id="30" idx="0"/>
              <a:endCxn id="32" idx="2"/>
            </p:cNvCxnSpPr>
            <p:nvPr/>
          </p:nvCxnSpPr>
          <p:spPr>
            <a:xfrm rot="16200000" flipV="1">
              <a:off x="4577273" y="2566127"/>
              <a:ext cx="1502876" cy="1807046"/>
            </a:xfrm>
            <a:prstGeom prst="bentConnector3">
              <a:avLst>
                <a:gd name="adj1" fmla="val 50000"/>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8" name="Conector angulado 37"/>
            <p:cNvCxnSpPr>
              <a:stCxn id="28" idx="0"/>
              <a:endCxn id="32" idx="2"/>
            </p:cNvCxnSpPr>
            <p:nvPr/>
          </p:nvCxnSpPr>
          <p:spPr>
            <a:xfrm rot="5400000" flipH="1" flipV="1">
              <a:off x="3679116" y="3464131"/>
              <a:ext cx="1491990" cy="153"/>
            </a:xfrm>
            <a:prstGeom prst="bentConnector3">
              <a:avLst>
                <a:gd name="adj1" fmla="val 50000"/>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Fluxograma: Disco magnético 38"/>
            <p:cNvSpPr/>
            <p:nvPr/>
          </p:nvSpPr>
          <p:spPr>
            <a:xfrm>
              <a:off x="4066821" y="1340768"/>
              <a:ext cx="792088" cy="1008112"/>
            </a:xfrm>
            <a:prstGeom prst="flowChartMagneticDisk">
              <a:avLst/>
            </a:prstGeom>
            <a:solidFill>
              <a:schemeClr val="bg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40" name="Diagrama 39"/>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5" name="CaixaDeTexto 24"/>
          <p:cNvSpPr txBox="1"/>
          <p:nvPr/>
        </p:nvSpPr>
        <p:spPr>
          <a:xfrm>
            <a:off x="76200" y="6188846"/>
            <a:ext cx="5372010" cy="338554"/>
          </a:xfrm>
          <a:prstGeom prst="rect">
            <a:avLst/>
          </a:prstGeom>
          <a:noFill/>
        </p:spPr>
        <p:txBody>
          <a:bodyPr wrap="square" rtlCol="0">
            <a:spAutoFit/>
          </a:bodyPr>
          <a:lstStyle/>
          <a:p>
            <a:r>
              <a:rPr lang="en-US" sz="1600" baseline="30000" dirty="0" smtClean="0"/>
              <a:t>*</a:t>
            </a:r>
            <a:r>
              <a:rPr lang="en-US" sz="1600" dirty="0" smtClean="0"/>
              <a:t>Dye over Version Control</a:t>
            </a:r>
            <a:endParaRPr lang="en-US" sz="1600" dirty="0"/>
          </a:p>
        </p:txBody>
      </p:sp>
      <p:grpSp>
        <p:nvGrpSpPr>
          <p:cNvPr id="9" name="Grupo 8"/>
          <p:cNvGrpSpPr/>
          <p:nvPr/>
        </p:nvGrpSpPr>
        <p:grpSpPr>
          <a:xfrm>
            <a:off x="1719340" y="4554746"/>
            <a:ext cx="697397" cy="821199"/>
            <a:chOff x="2009775" y="4578383"/>
            <a:chExt cx="697397" cy="821199"/>
          </a:xfrm>
        </p:grpSpPr>
        <p:pic>
          <p:nvPicPr>
            <p:cNvPr id="8" name="Imagem 7"/>
            <p:cNvPicPr>
              <a:picLocks noChangeAspect="1"/>
            </p:cNvPicPr>
            <p:nvPr/>
          </p:nvPicPr>
          <p:blipFill rotWithShape="1">
            <a:blip r:embed="rId11" cstate="print">
              <a:extLst>
                <a:ext uri="{28A0092B-C50C-407E-A947-70E740481C1C}">
                  <a14:useLocalDpi xmlns:a14="http://schemas.microsoft.com/office/drawing/2010/main" val="0"/>
                </a:ext>
              </a:extLst>
            </a:blip>
            <a:srcRect l="21238" r="20327"/>
            <a:stretch/>
          </p:blipFill>
          <p:spPr>
            <a:xfrm>
              <a:off x="2438400" y="4578383"/>
              <a:ext cx="268772" cy="344764"/>
            </a:xfrm>
            <a:prstGeom prst="rect">
              <a:avLst/>
            </a:prstGeom>
          </p:spPr>
        </p:pic>
        <p:pic>
          <p:nvPicPr>
            <p:cNvPr id="41" name="Imagem 40"/>
            <p:cNvPicPr>
              <a:picLocks noChangeAspect="1"/>
            </p:cNvPicPr>
            <p:nvPr/>
          </p:nvPicPr>
          <p:blipFill rotWithShape="1">
            <a:blip r:embed="rId11" cstate="print">
              <a:extLst>
                <a:ext uri="{28A0092B-C50C-407E-A947-70E740481C1C}">
                  <a14:useLocalDpi xmlns:a14="http://schemas.microsoft.com/office/drawing/2010/main" val="0"/>
                </a:ext>
              </a:extLst>
            </a:blip>
            <a:srcRect l="21238" r="20327"/>
            <a:stretch/>
          </p:blipFill>
          <p:spPr>
            <a:xfrm>
              <a:off x="2438400" y="5054818"/>
              <a:ext cx="268772" cy="344764"/>
            </a:xfrm>
            <a:prstGeom prst="rect">
              <a:avLst/>
            </a:prstGeom>
          </p:spPr>
        </p:pic>
        <p:sp>
          <p:nvSpPr>
            <p:cNvPr id="42" name="CaixaDeTexto 41"/>
            <p:cNvSpPr txBox="1"/>
            <p:nvPr/>
          </p:nvSpPr>
          <p:spPr>
            <a:xfrm>
              <a:off x="2009775" y="4578383"/>
              <a:ext cx="642860" cy="307777"/>
            </a:xfrm>
            <a:prstGeom prst="rect">
              <a:avLst/>
            </a:prstGeom>
            <a:noFill/>
          </p:spPr>
          <p:txBody>
            <a:bodyPr wrap="square" rtlCol="0">
              <a:spAutoFit/>
            </a:bodyPr>
            <a:lstStyle/>
            <a:p>
              <a:r>
                <a:rPr lang="en-US" sz="1400" b="1" dirty="0" smtClean="0"/>
                <a:t>rep</a:t>
              </a:r>
            </a:p>
          </p:txBody>
        </p:sp>
        <p:sp>
          <p:nvSpPr>
            <p:cNvPr id="43" name="CaixaDeTexto 42"/>
            <p:cNvSpPr txBox="1"/>
            <p:nvPr/>
          </p:nvSpPr>
          <p:spPr>
            <a:xfrm>
              <a:off x="2009775" y="5054156"/>
              <a:ext cx="642860" cy="307777"/>
            </a:xfrm>
            <a:prstGeom prst="rect">
              <a:avLst/>
            </a:prstGeom>
            <a:noFill/>
          </p:spPr>
          <p:txBody>
            <a:bodyPr wrap="square" rtlCol="0">
              <a:spAutoFit/>
            </a:bodyPr>
            <a:lstStyle/>
            <a:p>
              <a:r>
                <a:rPr lang="en-US" sz="1400" b="1" dirty="0" smtClean="0"/>
                <a:t>rep’</a:t>
              </a:r>
            </a:p>
          </p:txBody>
        </p:sp>
      </p:grpSp>
      <p:grpSp>
        <p:nvGrpSpPr>
          <p:cNvPr id="54" name="Grupo 53"/>
          <p:cNvGrpSpPr/>
          <p:nvPr/>
        </p:nvGrpSpPr>
        <p:grpSpPr>
          <a:xfrm>
            <a:off x="3599510" y="4554746"/>
            <a:ext cx="669179" cy="821199"/>
            <a:chOff x="2037993" y="4578383"/>
            <a:chExt cx="669179" cy="821199"/>
          </a:xfrm>
        </p:grpSpPr>
        <p:pic>
          <p:nvPicPr>
            <p:cNvPr id="55" name="Imagem 54"/>
            <p:cNvPicPr>
              <a:picLocks noChangeAspect="1"/>
            </p:cNvPicPr>
            <p:nvPr/>
          </p:nvPicPr>
          <p:blipFill rotWithShape="1">
            <a:blip r:embed="rId11" cstate="print">
              <a:extLst>
                <a:ext uri="{28A0092B-C50C-407E-A947-70E740481C1C}">
                  <a14:useLocalDpi xmlns:a14="http://schemas.microsoft.com/office/drawing/2010/main" val="0"/>
                </a:ext>
              </a:extLst>
            </a:blip>
            <a:srcRect l="21238" r="20327"/>
            <a:stretch/>
          </p:blipFill>
          <p:spPr>
            <a:xfrm>
              <a:off x="2438400" y="4578383"/>
              <a:ext cx="268772" cy="344764"/>
            </a:xfrm>
            <a:prstGeom prst="rect">
              <a:avLst/>
            </a:prstGeom>
          </p:spPr>
        </p:pic>
        <p:pic>
          <p:nvPicPr>
            <p:cNvPr id="56" name="Imagem 55"/>
            <p:cNvPicPr>
              <a:picLocks noChangeAspect="1"/>
            </p:cNvPicPr>
            <p:nvPr/>
          </p:nvPicPr>
          <p:blipFill rotWithShape="1">
            <a:blip r:embed="rId11" cstate="print">
              <a:extLst>
                <a:ext uri="{28A0092B-C50C-407E-A947-70E740481C1C}">
                  <a14:useLocalDpi xmlns:a14="http://schemas.microsoft.com/office/drawing/2010/main" val="0"/>
                </a:ext>
              </a:extLst>
            </a:blip>
            <a:srcRect l="21238" r="20327"/>
            <a:stretch/>
          </p:blipFill>
          <p:spPr>
            <a:xfrm>
              <a:off x="2438400" y="5054818"/>
              <a:ext cx="268772" cy="344764"/>
            </a:xfrm>
            <a:prstGeom prst="rect">
              <a:avLst/>
            </a:prstGeom>
          </p:spPr>
        </p:pic>
        <p:sp>
          <p:nvSpPr>
            <p:cNvPr id="57" name="CaixaDeTexto 56"/>
            <p:cNvSpPr txBox="1"/>
            <p:nvPr/>
          </p:nvSpPr>
          <p:spPr>
            <a:xfrm>
              <a:off x="2037993" y="4578383"/>
              <a:ext cx="642860" cy="307777"/>
            </a:xfrm>
            <a:prstGeom prst="rect">
              <a:avLst/>
            </a:prstGeom>
            <a:noFill/>
          </p:spPr>
          <p:txBody>
            <a:bodyPr wrap="square" rtlCol="0">
              <a:spAutoFit/>
            </a:bodyPr>
            <a:lstStyle/>
            <a:p>
              <a:r>
                <a:rPr lang="en-US" sz="1400" b="1" dirty="0" smtClean="0"/>
                <a:t>rep</a:t>
              </a:r>
            </a:p>
          </p:txBody>
        </p:sp>
        <p:sp>
          <p:nvSpPr>
            <p:cNvPr id="58" name="CaixaDeTexto 57"/>
            <p:cNvSpPr txBox="1"/>
            <p:nvPr/>
          </p:nvSpPr>
          <p:spPr>
            <a:xfrm>
              <a:off x="2037993" y="5054156"/>
              <a:ext cx="642860" cy="307777"/>
            </a:xfrm>
            <a:prstGeom prst="rect">
              <a:avLst/>
            </a:prstGeom>
            <a:noFill/>
          </p:spPr>
          <p:txBody>
            <a:bodyPr wrap="square" rtlCol="0">
              <a:spAutoFit/>
            </a:bodyPr>
            <a:lstStyle/>
            <a:p>
              <a:r>
                <a:rPr lang="en-US" sz="1400" b="1" dirty="0" smtClean="0"/>
                <a:t>rep’</a:t>
              </a:r>
            </a:p>
          </p:txBody>
        </p:sp>
      </p:grpSp>
      <p:grpSp>
        <p:nvGrpSpPr>
          <p:cNvPr id="59" name="Grupo 58"/>
          <p:cNvGrpSpPr/>
          <p:nvPr/>
        </p:nvGrpSpPr>
        <p:grpSpPr>
          <a:xfrm>
            <a:off x="5376940" y="4542685"/>
            <a:ext cx="669179" cy="821199"/>
            <a:chOff x="2037993" y="4578383"/>
            <a:chExt cx="669179" cy="821199"/>
          </a:xfrm>
        </p:grpSpPr>
        <p:pic>
          <p:nvPicPr>
            <p:cNvPr id="60" name="Imagem 59"/>
            <p:cNvPicPr>
              <a:picLocks noChangeAspect="1"/>
            </p:cNvPicPr>
            <p:nvPr/>
          </p:nvPicPr>
          <p:blipFill rotWithShape="1">
            <a:blip r:embed="rId11" cstate="print">
              <a:extLst>
                <a:ext uri="{28A0092B-C50C-407E-A947-70E740481C1C}">
                  <a14:useLocalDpi xmlns:a14="http://schemas.microsoft.com/office/drawing/2010/main" val="0"/>
                </a:ext>
              </a:extLst>
            </a:blip>
            <a:srcRect l="21238" r="20327"/>
            <a:stretch/>
          </p:blipFill>
          <p:spPr>
            <a:xfrm>
              <a:off x="2438400" y="4578383"/>
              <a:ext cx="268772" cy="344764"/>
            </a:xfrm>
            <a:prstGeom prst="rect">
              <a:avLst/>
            </a:prstGeom>
          </p:spPr>
        </p:pic>
        <p:pic>
          <p:nvPicPr>
            <p:cNvPr id="61" name="Imagem 60"/>
            <p:cNvPicPr>
              <a:picLocks noChangeAspect="1"/>
            </p:cNvPicPr>
            <p:nvPr/>
          </p:nvPicPr>
          <p:blipFill rotWithShape="1">
            <a:blip r:embed="rId11" cstate="print">
              <a:extLst>
                <a:ext uri="{28A0092B-C50C-407E-A947-70E740481C1C}">
                  <a14:useLocalDpi xmlns:a14="http://schemas.microsoft.com/office/drawing/2010/main" val="0"/>
                </a:ext>
              </a:extLst>
            </a:blip>
            <a:srcRect l="21238" r="20327"/>
            <a:stretch/>
          </p:blipFill>
          <p:spPr>
            <a:xfrm>
              <a:off x="2438400" y="5054818"/>
              <a:ext cx="268772" cy="344764"/>
            </a:xfrm>
            <a:prstGeom prst="rect">
              <a:avLst/>
            </a:prstGeom>
          </p:spPr>
        </p:pic>
        <p:sp>
          <p:nvSpPr>
            <p:cNvPr id="62" name="CaixaDeTexto 61"/>
            <p:cNvSpPr txBox="1"/>
            <p:nvPr/>
          </p:nvSpPr>
          <p:spPr>
            <a:xfrm>
              <a:off x="2037993" y="4578383"/>
              <a:ext cx="642860" cy="307777"/>
            </a:xfrm>
            <a:prstGeom prst="rect">
              <a:avLst/>
            </a:prstGeom>
            <a:noFill/>
          </p:spPr>
          <p:txBody>
            <a:bodyPr wrap="square" rtlCol="0">
              <a:spAutoFit/>
            </a:bodyPr>
            <a:lstStyle/>
            <a:p>
              <a:r>
                <a:rPr lang="en-US" sz="1400" b="1" dirty="0" smtClean="0"/>
                <a:t>rep</a:t>
              </a:r>
            </a:p>
          </p:txBody>
        </p:sp>
        <p:sp>
          <p:nvSpPr>
            <p:cNvPr id="63" name="CaixaDeTexto 62"/>
            <p:cNvSpPr txBox="1"/>
            <p:nvPr/>
          </p:nvSpPr>
          <p:spPr>
            <a:xfrm>
              <a:off x="2037993" y="5054156"/>
              <a:ext cx="642860" cy="307777"/>
            </a:xfrm>
            <a:prstGeom prst="rect">
              <a:avLst/>
            </a:prstGeom>
            <a:noFill/>
          </p:spPr>
          <p:txBody>
            <a:bodyPr wrap="square" rtlCol="0">
              <a:spAutoFit/>
            </a:bodyPr>
            <a:lstStyle/>
            <a:p>
              <a:r>
                <a:rPr lang="en-US" sz="1400" b="1" dirty="0" smtClean="0"/>
                <a:t>rep’</a:t>
              </a:r>
            </a:p>
          </p:txBody>
        </p:sp>
      </p:grpSp>
    </p:spTree>
    <p:custDataLst>
      <p:tags r:id="rId1"/>
    </p:custDataLst>
    <p:extLst>
      <p:ext uri="{BB962C8B-B14F-4D97-AF65-F5344CB8AC3E}">
        <p14:creationId xmlns:p14="http://schemas.microsoft.com/office/powerpoint/2010/main" val="2690629901"/>
      </p:ext>
    </p:extLst>
  </p:cSld>
  <p:clrMapOvr>
    <a:masterClrMapping/>
  </p:clrMapOvr>
  <mc:AlternateContent xmlns:mc="http://schemas.openxmlformats.org/markup-compatibility/2006" xmlns:p14="http://schemas.microsoft.com/office/powerpoint/2010/main">
    <mc:Choice Requires="p14">
      <p:transition spd="slow" p14:dur="2000" advTm="78744"/>
    </mc:Choice>
    <mc:Fallback xmlns="">
      <p:transition spd="slow" advTm="78744"/>
    </mc:Fallback>
  </mc:AlternateContent>
  <p:timing>
    <p:tnLst>
      <p:par>
        <p:cTn id="1" dur="indefinite" restart="never" nodeType="tmRoot"/>
      </p:par>
    </p:tnLst>
  </p:timing>
  <p:extLst mod="1"/>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Technology Used</a:t>
            </a:r>
            <a:endParaRPr lang="en-US" dirty="0"/>
          </a:p>
        </p:txBody>
      </p:sp>
      <p:sp>
        <p:nvSpPr>
          <p:cNvPr id="3" name="Espaço Reservado para Conteúdo 2"/>
          <p:cNvSpPr>
            <a:spLocks noGrp="1"/>
          </p:cNvSpPr>
          <p:nvPr>
            <p:ph idx="1"/>
          </p:nvPr>
        </p:nvSpPr>
        <p:spPr>
          <a:xfrm>
            <a:off x="142844" y="1714487"/>
            <a:ext cx="8858312" cy="4201545"/>
          </a:xfrm>
        </p:spPr>
        <p:txBody>
          <a:bodyPr>
            <a:normAutofit/>
          </a:bodyPr>
          <a:lstStyle/>
          <a:p>
            <a:pPr marL="0" indent="0">
              <a:buNone/>
            </a:pPr>
            <a:r>
              <a:rPr lang="en-US" dirty="0" smtClean="0"/>
              <a:t>              Java Web Start</a:t>
            </a:r>
          </a:p>
          <a:p>
            <a:endParaRPr lang="en-US" dirty="0" smtClean="0"/>
          </a:p>
          <a:p>
            <a:pPr marL="0" indent="0">
              <a:buNone/>
            </a:pPr>
            <a:r>
              <a:rPr lang="en-US" dirty="0" smtClean="0"/>
              <a:t>              </a:t>
            </a:r>
            <a:r>
              <a:rPr lang="en-US" dirty="0" err="1" smtClean="0"/>
              <a:t>Jgit</a:t>
            </a:r>
            <a:r>
              <a:rPr lang="en-US" dirty="0" smtClean="0"/>
              <a:t> Library</a:t>
            </a:r>
          </a:p>
          <a:p>
            <a:endParaRPr lang="en-US" dirty="0" smtClean="0"/>
          </a:p>
          <a:p>
            <a:pPr marL="0" indent="0">
              <a:buNone/>
            </a:pPr>
            <a:r>
              <a:rPr lang="en-US" dirty="0" smtClean="0"/>
              <a:t>              JUNG* Framework</a:t>
            </a:r>
            <a:endParaRPr lang="en-US" baseline="30000" dirty="0" smtClean="0"/>
          </a:p>
          <a:p>
            <a:pPr marL="0" indent="0">
              <a:buNone/>
            </a:pPr>
            <a:endParaRPr lang="en-US" baseline="30000" dirty="0" smtClean="0"/>
          </a:p>
          <a:p>
            <a:pPr marL="0" indent="0">
              <a:buNone/>
            </a:pPr>
            <a:r>
              <a:rPr lang="en-US" baseline="30000" dirty="0" smtClean="0"/>
              <a:t>                                          </a:t>
            </a:r>
            <a:r>
              <a:rPr lang="en-US" dirty="0" smtClean="0"/>
              <a:t>MongoDB</a:t>
            </a:r>
            <a:endParaRPr lang="en-US" baseline="30000" dirty="0" smtClean="0"/>
          </a:p>
          <a:p>
            <a:pPr marL="0" indent="0">
              <a:buNone/>
            </a:pPr>
            <a:endParaRPr lang="en-US" baseline="30000" dirty="0" smtClean="0"/>
          </a:p>
        </p:txBody>
      </p:sp>
      <p:sp>
        <p:nvSpPr>
          <p:cNvPr id="4" name="Espaço Reservado para Data 3"/>
          <p:cNvSpPr>
            <a:spLocks noGrp="1"/>
          </p:cNvSpPr>
          <p:nvPr>
            <p:ph type="dt" sz="half" idx="10"/>
          </p:nvPr>
        </p:nvSpPr>
        <p:spPr/>
        <p:txBody>
          <a:bodyPr/>
          <a:lstStyle/>
          <a:p>
            <a:fld id="{5F252827-73D2-4147-8498-736FC530205D}" type="datetime1">
              <a:rPr lang="pt-BR" smtClean="0"/>
              <a:t>31/01/2015</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29</a:t>
            </a:fld>
            <a:endParaRPr lang="en-US" dirty="0"/>
          </a:p>
        </p:txBody>
      </p:sp>
      <p:pic>
        <p:nvPicPr>
          <p:cNvPr id="7170" name="Picture 2" descr="http://www.revista.espiritolivre.org/wp-content/uploads/2013/01/jav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225" y="1643050"/>
            <a:ext cx="911225" cy="91122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www.jgit.org/egit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6694" y="2710662"/>
            <a:ext cx="917075" cy="904875"/>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p:cNvPicPr>
            <a:picLocks noChangeAspect="1"/>
          </p:cNvPicPr>
          <p:nvPr/>
        </p:nvPicPr>
        <p:blipFill>
          <a:blip r:embed="rId5"/>
          <a:stretch>
            <a:fillRect/>
          </a:stretch>
        </p:blipFill>
        <p:spPr>
          <a:xfrm>
            <a:off x="518101" y="4027695"/>
            <a:ext cx="876349" cy="928281"/>
          </a:xfrm>
          <a:prstGeom prst="rect">
            <a:avLst/>
          </a:prstGeom>
        </p:spPr>
      </p:pic>
      <p:sp>
        <p:nvSpPr>
          <p:cNvPr id="9" name="CaixaDeTexto 8"/>
          <p:cNvSpPr txBox="1"/>
          <p:nvPr/>
        </p:nvSpPr>
        <p:spPr>
          <a:xfrm>
            <a:off x="142844" y="6019800"/>
            <a:ext cx="8858312" cy="369332"/>
          </a:xfrm>
          <a:prstGeom prst="rect">
            <a:avLst/>
          </a:prstGeom>
          <a:noFill/>
        </p:spPr>
        <p:txBody>
          <a:bodyPr wrap="square" rtlCol="0">
            <a:spAutoFit/>
          </a:bodyPr>
          <a:lstStyle/>
          <a:p>
            <a:r>
              <a:rPr lang="en-US" baseline="30000" dirty="0" smtClean="0"/>
              <a:t>*</a:t>
            </a:r>
            <a:r>
              <a:rPr lang="en-US" dirty="0" smtClean="0"/>
              <a:t>Java Universal Network/Graph Framework</a:t>
            </a:r>
            <a:endParaRPr lang="en-US" dirty="0"/>
          </a:p>
        </p:txBody>
      </p:sp>
      <p:pic>
        <p:nvPicPr>
          <p:cNvPr id="8" name="Imagem 7"/>
          <p:cNvPicPr>
            <a:picLocks noChangeAspect="1"/>
          </p:cNvPicPr>
          <p:nvPr/>
        </p:nvPicPr>
        <p:blipFill>
          <a:blip r:embed="rId6"/>
          <a:stretch>
            <a:fillRect/>
          </a:stretch>
        </p:blipFill>
        <p:spPr>
          <a:xfrm>
            <a:off x="518101" y="5088957"/>
            <a:ext cx="2171700" cy="762000"/>
          </a:xfrm>
          <a:prstGeom prst="rect">
            <a:avLst/>
          </a:prstGeom>
        </p:spPr>
      </p:pic>
      <p:graphicFrame>
        <p:nvGraphicFramePr>
          <p:cNvPr id="13" name="Diagrama 12"/>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535488999"/>
      </p:ext>
    </p:extLst>
  </p:cSld>
  <p:clrMapOvr>
    <a:masterClrMapping/>
  </p:clrMapOvr>
  <mc:AlternateContent xmlns:mc="http://schemas.openxmlformats.org/markup-compatibility/2006" xmlns:p14="http://schemas.microsoft.com/office/powerpoint/2010/main">
    <mc:Choice Requires="p14">
      <p:transition spd="slow" p14:dur="2000" advTm="21022"/>
    </mc:Choice>
    <mc:Fallback xmlns="">
      <p:transition spd="slow" advTm="21022"/>
    </mc:Fallback>
  </mc:AlternateContent>
  <p:timing>
    <p:tnLst>
      <p:par>
        <p:cTn id="1" dur="indefinite" restart="never" nodeType="tmRoot"/>
      </p:par>
    </p:tnLst>
  </p:timing>
  <p:extLst mod="1"/>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w="28575">
            <a:solidFill>
              <a:schemeClr val="tx1"/>
            </a:solidFill>
          </a:ln>
        </p:spPr>
        <p:txBody>
          <a:bodyPr>
            <a:noAutofit/>
          </a:bodyPr>
          <a:lstStyle/>
          <a:p>
            <a:r>
              <a:rPr lang="en-US" sz="3200" dirty="0" smtClean="0"/>
              <a:t>Concept: Centralized x Distributed Repositories</a:t>
            </a:r>
            <a:endParaRPr lang="en-US" sz="3200" dirty="0"/>
          </a:p>
        </p:txBody>
      </p:sp>
      <p:sp>
        <p:nvSpPr>
          <p:cNvPr id="4" name="Date Placeholder 3"/>
          <p:cNvSpPr>
            <a:spLocks noGrp="1"/>
          </p:cNvSpPr>
          <p:nvPr>
            <p:ph type="dt" sz="half" idx="10"/>
          </p:nvPr>
        </p:nvSpPr>
        <p:spPr/>
        <p:txBody>
          <a:bodyPr/>
          <a:lstStyle/>
          <a:p>
            <a:fld id="{DC6285E5-C5E7-476E-8CA5-1E38D729E544}" type="datetime1">
              <a:rPr lang="pt-BR" smtClean="0"/>
              <a:t>31/01/2015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a:t>
            </a:fld>
            <a:endParaRPr lang="en-US" dirty="0"/>
          </a:p>
        </p:txBody>
      </p:sp>
      <p:sp>
        <p:nvSpPr>
          <p:cNvPr id="21" name="Text Box 18"/>
          <p:cNvSpPr txBox="1">
            <a:spLocks noChangeArrowheads="1"/>
          </p:cNvSpPr>
          <p:nvPr/>
        </p:nvSpPr>
        <p:spPr bwMode="auto">
          <a:xfrm>
            <a:off x="5900330" y="6117534"/>
            <a:ext cx="2526525" cy="400110"/>
          </a:xfrm>
          <a:prstGeom prst="rect">
            <a:avLst/>
          </a:prstGeom>
          <a:noFill/>
          <a:ln w="25400">
            <a:noFill/>
            <a:miter lim="800000"/>
            <a:headEnd type="none" w="sm" len="sm"/>
            <a:tailEnd type="none" w="sm" len="sm"/>
          </a:ln>
        </p:spPr>
        <p:txBody>
          <a:bodyPr wrap="non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62000"/>
            <a:r>
              <a:rPr lang="en-US" sz="2000" dirty="0" smtClean="0"/>
              <a:t>Distributed Repository</a:t>
            </a:r>
            <a:endParaRPr lang="en-US" sz="2000" dirty="0"/>
          </a:p>
        </p:txBody>
      </p:sp>
      <p:sp>
        <p:nvSpPr>
          <p:cNvPr id="30" name="CaixaDeTexto 45"/>
          <p:cNvSpPr txBox="1"/>
          <p:nvPr/>
        </p:nvSpPr>
        <p:spPr>
          <a:xfrm>
            <a:off x="5943600" y="4904856"/>
            <a:ext cx="461665" cy="874598"/>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check-in</a:t>
            </a:r>
            <a:endParaRPr lang="en-US" dirty="0"/>
          </a:p>
        </p:txBody>
      </p:sp>
      <p:sp>
        <p:nvSpPr>
          <p:cNvPr id="31" name="CaixaDeTexto 46"/>
          <p:cNvSpPr txBox="1"/>
          <p:nvPr/>
        </p:nvSpPr>
        <p:spPr>
          <a:xfrm>
            <a:off x="8041072" y="4170869"/>
            <a:ext cx="461665" cy="1879874"/>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check-out / update</a:t>
            </a:r>
            <a:endParaRPr lang="en-US" dirty="0"/>
          </a:p>
        </p:txBody>
      </p:sp>
      <p:cxnSp>
        <p:nvCxnSpPr>
          <p:cNvPr id="34" name="Conector em curva 33"/>
          <p:cNvCxnSpPr>
            <a:stCxn id="66" idx="2"/>
            <a:endCxn id="57" idx="3"/>
          </p:cNvCxnSpPr>
          <p:nvPr/>
        </p:nvCxnSpPr>
        <p:spPr>
          <a:xfrm rot="10800000" flipH="1">
            <a:off x="6596217" y="2743200"/>
            <a:ext cx="566324" cy="1527310"/>
          </a:xfrm>
          <a:prstGeom prst="curvedConnector4">
            <a:avLst>
              <a:gd name="adj1" fmla="val -40366"/>
              <a:gd name="adj2" fmla="val 62473"/>
            </a:avLst>
          </a:prstGeom>
          <a:ln w="28575">
            <a:solidFill>
              <a:schemeClr val="tx2"/>
            </a:solidFill>
            <a:tailEnd type="arrow"/>
          </a:ln>
        </p:spPr>
        <p:style>
          <a:lnRef idx="3">
            <a:schemeClr val="accent1"/>
          </a:lnRef>
          <a:fillRef idx="0">
            <a:schemeClr val="accent1"/>
          </a:fillRef>
          <a:effectRef idx="2">
            <a:schemeClr val="accent1"/>
          </a:effectRef>
          <a:fontRef idx="minor">
            <a:schemeClr val="tx1"/>
          </a:fontRef>
        </p:style>
      </p:cxnSp>
      <p:cxnSp>
        <p:nvCxnSpPr>
          <p:cNvPr id="35" name="Conector em curva 34"/>
          <p:cNvCxnSpPr>
            <a:stCxn id="57" idx="4"/>
            <a:endCxn id="66" idx="1"/>
          </p:cNvCxnSpPr>
          <p:nvPr/>
        </p:nvCxnSpPr>
        <p:spPr>
          <a:xfrm flipH="1">
            <a:off x="7205817" y="2336840"/>
            <a:ext cx="566324" cy="1552670"/>
          </a:xfrm>
          <a:prstGeom prst="curvedConnector4">
            <a:avLst>
              <a:gd name="adj1" fmla="val -40366"/>
              <a:gd name="adj2" fmla="val 63086"/>
            </a:avLst>
          </a:prstGeom>
          <a:ln w="28575">
            <a:solidFill>
              <a:schemeClr val="tx2"/>
            </a:solidFill>
            <a:tailEnd type="arrow"/>
          </a:ln>
        </p:spPr>
        <p:style>
          <a:lnRef idx="3">
            <a:schemeClr val="accent1"/>
          </a:lnRef>
          <a:fillRef idx="0">
            <a:schemeClr val="accent1"/>
          </a:fillRef>
          <a:effectRef idx="2">
            <a:schemeClr val="accent1"/>
          </a:effectRef>
          <a:fontRef idx="minor">
            <a:schemeClr val="tx1"/>
          </a:fontRef>
        </p:style>
      </p:cxnSp>
      <p:sp>
        <p:nvSpPr>
          <p:cNvPr id="37" name="CaixaDeTexto 60"/>
          <p:cNvSpPr txBox="1"/>
          <p:nvPr/>
        </p:nvSpPr>
        <p:spPr>
          <a:xfrm>
            <a:off x="8015302" y="2281891"/>
            <a:ext cx="461665" cy="1147109"/>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clone / pull</a:t>
            </a:r>
            <a:endParaRPr lang="en-US" dirty="0"/>
          </a:p>
        </p:txBody>
      </p:sp>
      <p:sp>
        <p:nvSpPr>
          <p:cNvPr id="38" name="CaixaDeTexto 61"/>
          <p:cNvSpPr txBox="1"/>
          <p:nvPr/>
        </p:nvSpPr>
        <p:spPr>
          <a:xfrm>
            <a:off x="5943600" y="3731137"/>
            <a:ext cx="461665" cy="547586"/>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push</a:t>
            </a:r>
            <a:endParaRPr lang="en-US" dirty="0"/>
          </a:p>
        </p:txBody>
      </p:sp>
      <p:graphicFrame>
        <p:nvGraphicFramePr>
          <p:cNvPr id="39" name="Diagrama 38"/>
          <p:cNvGraphicFramePr/>
          <p:nvPr>
            <p:extLst>
              <p:ext uri="{D42A27DB-BD31-4B8C-83A1-F6EECF244321}">
                <p14:modId xmlns:p14="http://schemas.microsoft.com/office/powerpoint/2010/main" val="13920867"/>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luxograma: Disco magnético 2"/>
          <p:cNvSpPr/>
          <p:nvPr/>
        </p:nvSpPr>
        <p:spPr>
          <a:xfrm>
            <a:off x="1216459" y="1828800"/>
            <a:ext cx="1219200" cy="863680"/>
          </a:xfrm>
          <a:prstGeom prst="flowChartMagneticDisk">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Repository</a:t>
            </a:r>
            <a:endParaRPr lang="pt-BR" dirty="0">
              <a:solidFill>
                <a:schemeClr val="tx1"/>
              </a:solidFill>
            </a:endParaRPr>
          </a:p>
        </p:txBody>
      </p:sp>
      <p:sp>
        <p:nvSpPr>
          <p:cNvPr id="7" name="Retângulo 6"/>
          <p:cNvSpPr/>
          <p:nvPr/>
        </p:nvSpPr>
        <p:spPr>
          <a:xfrm>
            <a:off x="1219200" y="4097866"/>
            <a:ext cx="1219200" cy="70470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Workspace</a:t>
            </a:r>
            <a:endParaRPr lang="pt-BR" dirty="0">
              <a:solidFill>
                <a:schemeClr val="tx1"/>
              </a:solidFill>
            </a:endParaRPr>
          </a:p>
        </p:txBody>
      </p:sp>
      <p:cxnSp>
        <p:nvCxnSpPr>
          <p:cNvPr id="40" name="Conector em curva 39"/>
          <p:cNvCxnSpPr>
            <a:stCxn id="3" idx="4"/>
            <a:endCxn id="7" idx="0"/>
          </p:cNvCxnSpPr>
          <p:nvPr/>
        </p:nvCxnSpPr>
        <p:spPr>
          <a:xfrm flipH="1">
            <a:off x="1828800" y="2260640"/>
            <a:ext cx="606859" cy="1837226"/>
          </a:xfrm>
          <a:prstGeom prst="curvedConnector4">
            <a:avLst>
              <a:gd name="adj1" fmla="val -37669"/>
              <a:gd name="adj2" fmla="val 61753"/>
            </a:avLst>
          </a:prstGeom>
          <a:ln w="28575">
            <a:solidFill>
              <a:schemeClr val="tx2"/>
            </a:solidFill>
            <a:tailEnd type="arrow"/>
          </a:ln>
        </p:spPr>
        <p:style>
          <a:lnRef idx="3">
            <a:schemeClr val="accent1"/>
          </a:lnRef>
          <a:fillRef idx="0">
            <a:schemeClr val="accent1"/>
          </a:fillRef>
          <a:effectRef idx="2">
            <a:schemeClr val="accent1"/>
          </a:effectRef>
          <a:fontRef idx="minor">
            <a:schemeClr val="tx1"/>
          </a:fontRef>
        </p:style>
      </p:cxnSp>
      <p:cxnSp>
        <p:nvCxnSpPr>
          <p:cNvPr id="41" name="Conector em curva 40"/>
          <p:cNvCxnSpPr>
            <a:stCxn id="7" idx="1"/>
            <a:endCxn id="3" idx="3"/>
          </p:cNvCxnSpPr>
          <p:nvPr/>
        </p:nvCxnSpPr>
        <p:spPr>
          <a:xfrm rot="10800000" flipH="1">
            <a:off x="1219199" y="2692481"/>
            <a:ext cx="606859" cy="1757739"/>
          </a:xfrm>
          <a:prstGeom prst="curvedConnector4">
            <a:avLst>
              <a:gd name="adj1" fmla="val -37669"/>
              <a:gd name="adj2" fmla="val 60023"/>
            </a:avLst>
          </a:prstGeom>
          <a:ln w="28575">
            <a:solidFill>
              <a:schemeClr val="tx2"/>
            </a:solidFill>
            <a:tailEnd type="arrow"/>
          </a:ln>
        </p:spPr>
        <p:style>
          <a:lnRef idx="3">
            <a:schemeClr val="accent1"/>
          </a:lnRef>
          <a:fillRef idx="0">
            <a:schemeClr val="accent1"/>
          </a:fillRef>
          <a:effectRef idx="2">
            <a:schemeClr val="accent1"/>
          </a:effectRef>
          <a:fontRef idx="minor">
            <a:schemeClr val="tx1"/>
          </a:fontRef>
        </p:style>
      </p:cxnSp>
      <p:sp>
        <p:nvSpPr>
          <p:cNvPr id="50" name="Text Box 8"/>
          <p:cNvSpPr txBox="1">
            <a:spLocks noChangeArrowheads="1"/>
          </p:cNvSpPr>
          <p:nvPr/>
        </p:nvSpPr>
        <p:spPr bwMode="auto">
          <a:xfrm>
            <a:off x="750944" y="6088297"/>
            <a:ext cx="2528384" cy="400110"/>
          </a:xfrm>
          <a:prstGeom prst="rect">
            <a:avLst/>
          </a:prstGeom>
          <a:noFill/>
          <a:ln w="25400">
            <a:noFill/>
            <a:miter lim="800000"/>
            <a:headEnd type="none" w="sm" len="sm"/>
            <a:tailEnd type="none" w="sm" len="sm"/>
          </a:ln>
        </p:spPr>
        <p:txBody>
          <a:bodyPr wrap="non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62000"/>
            <a:r>
              <a:rPr lang="en-US" sz="2000" dirty="0" smtClean="0"/>
              <a:t>Centralized Repository</a:t>
            </a:r>
            <a:endParaRPr lang="en-US" sz="2000" dirty="0"/>
          </a:p>
        </p:txBody>
      </p:sp>
      <p:sp>
        <p:nvSpPr>
          <p:cNvPr id="51" name="CaixaDeTexto 34"/>
          <p:cNvSpPr txBox="1"/>
          <p:nvPr/>
        </p:nvSpPr>
        <p:spPr>
          <a:xfrm>
            <a:off x="502347" y="2311480"/>
            <a:ext cx="461665" cy="1786386"/>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check-in / commit</a:t>
            </a:r>
            <a:endParaRPr lang="en-US" dirty="0"/>
          </a:p>
        </p:txBody>
      </p:sp>
      <p:sp>
        <p:nvSpPr>
          <p:cNvPr id="52" name="CaixaDeTexto 35"/>
          <p:cNvSpPr txBox="1"/>
          <p:nvPr/>
        </p:nvSpPr>
        <p:spPr>
          <a:xfrm>
            <a:off x="2667516" y="2264736"/>
            <a:ext cx="461665" cy="1879874"/>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check-out / update</a:t>
            </a:r>
          </a:p>
        </p:txBody>
      </p:sp>
      <p:sp>
        <p:nvSpPr>
          <p:cNvPr id="57" name="Fluxograma: Disco magnético 56"/>
          <p:cNvSpPr/>
          <p:nvPr/>
        </p:nvSpPr>
        <p:spPr>
          <a:xfrm>
            <a:off x="6552941" y="1930480"/>
            <a:ext cx="1219200" cy="812720"/>
          </a:xfrm>
          <a:prstGeom prst="flowChartMagneticDisk">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Repository</a:t>
            </a:r>
            <a:endParaRPr lang="pt-BR" dirty="0" smtClean="0">
              <a:solidFill>
                <a:schemeClr val="tx1"/>
              </a:solidFill>
            </a:endParaRPr>
          </a:p>
          <a:p>
            <a:pPr algn="ctr"/>
            <a:r>
              <a:rPr lang="pt-BR" dirty="0" smtClean="0">
                <a:solidFill>
                  <a:schemeClr val="tx1"/>
                </a:solidFill>
              </a:rPr>
              <a:t>(</a:t>
            </a:r>
            <a:r>
              <a:rPr lang="pt-BR" dirty="0" err="1" smtClean="0">
                <a:solidFill>
                  <a:schemeClr val="tx1"/>
                </a:solidFill>
              </a:rPr>
              <a:t>bare</a:t>
            </a:r>
            <a:r>
              <a:rPr lang="pt-BR" dirty="0" smtClean="0">
                <a:solidFill>
                  <a:schemeClr val="tx1"/>
                </a:solidFill>
              </a:rPr>
              <a:t>)</a:t>
            </a:r>
            <a:endParaRPr lang="pt-BR" dirty="0">
              <a:solidFill>
                <a:schemeClr val="tx1"/>
              </a:solidFill>
            </a:endParaRPr>
          </a:p>
        </p:txBody>
      </p:sp>
      <p:grpSp>
        <p:nvGrpSpPr>
          <p:cNvPr id="87" name="Grupo 86"/>
          <p:cNvGrpSpPr/>
          <p:nvPr/>
        </p:nvGrpSpPr>
        <p:grpSpPr>
          <a:xfrm>
            <a:off x="6367548" y="3659405"/>
            <a:ext cx="1643074" cy="2428892"/>
            <a:chOff x="3711672" y="3707752"/>
            <a:chExt cx="1643074" cy="2428892"/>
          </a:xfrm>
        </p:grpSpPr>
        <p:cxnSp>
          <p:nvCxnSpPr>
            <p:cNvPr id="28" name="Conector em curva 27"/>
            <p:cNvCxnSpPr>
              <a:stCxn id="72" idx="1"/>
              <a:endCxn id="66" idx="3"/>
            </p:cNvCxnSpPr>
            <p:nvPr/>
          </p:nvCxnSpPr>
          <p:spPr>
            <a:xfrm rot="10800000" flipH="1">
              <a:off x="3921231" y="4699858"/>
              <a:ext cx="628709" cy="931741"/>
            </a:xfrm>
            <a:prstGeom prst="curvedConnector4">
              <a:avLst>
                <a:gd name="adj1" fmla="val -23287"/>
                <a:gd name="adj2" fmla="val 68908"/>
              </a:avLst>
            </a:prstGeom>
            <a:ln w="28575">
              <a:solidFill>
                <a:schemeClr val="tx2"/>
              </a:solidFill>
              <a:tailEnd type="arrow"/>
            </a:ln>
          </p:spPr>
          <p:style>
            <a:lnRef idx="3">
              <a:schemeClr val="accent1"/>
            </a:lnRef>
            <a:fillRef idx="0">
              <a:schemeClr val="accent1"/>
            </a:fillRef>
            <a:effectRef idx="2">
              <a:schemeClr val="accent1"/>
            </a:effectRef>
            <a:fontRef idx="minor">
              <a:schemeClr val="tx1"/>
            </a:fontRef>
          </p:style>
        </p:cxnSp>
        <p:cxnSp>
          <p:nvCxnSpPr>
            <p:cNvPr id="29" name="Conector em curva 28"/>
            <p:cNvCxnSpPr>
              <a:stCxn id="66" idx="4"/>
              <a:endCxn id="72" idx="0"/>
            </p:cNvCxnSpPr>
            <p:nvPr/>
          </p:nvCxnSpPr>
          <p:spPr>
            <a:xfrm flipH="1">
              <a:off x="4530832" y="4318857"/>
              <a:ext cx="628709" cy="960388"/>
            </a:xfrm>
            <a:prstGeom prst="curvedConnector4">
              <a:avLst>
                <a:gd name="adj1" fmla="val -21652"/>
                <a:gd name="adj2" fmla="val 69836"/>
              </a:avLst>
            </a:prstGeom>
            <a:ln w="28575">
              <a:solidFill>
                <a:schemeClr val="tx2"/>
              </a:solidFill>
              <a:tailEnd type="arrow"/>
            </a:ln>
          </p:spPr>
          <p:style>
            <a:lnRef idx="3">
              <a:schemeClr val="accent1"/>
            </a:lnRef>
            <a:fillRef idx="0">
              <a:schemeClr val="accent1"/>
            </a:fillRef>
            <a:effectRef idx="2">
              <a:schemeClr val="accent1"/>
            </a:effectRef>
            <a:fontRef idx="minor">
              <a:schemeClr val="tx1"/>
            </a:fontRef>
          </p:style>
        </p:cxnSp>
        <p:sp>
          <p:nvSpPr>
            <p:cNvPr id="36" name="Rectangle 6"/>
            <p:cNvSpPr>
              <a:spLocks noChangeArrowheads="1"/>
            </p:cNvSpPr>
            <p:nvPr/>
          </p:nvSpPr>
          <p:spPr bwMode="auto">
            <a:xfrm>
              <a:off x="3711672" y="3707752"/>
              <a:ext cx="1643074" cy="2428892"/>
            </a:xfrm>
            <a:prstGeom prst="rect">
              <a:avLst/>
            </a:prstGeom>
            <a:noFill/>
            <a:ln w="28575">
              <a:solidFill>
                <a:schemeClr val="tx2"/>
              </a:solidFill>
              <a:prstDash val="dash"/>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p>
          </p:txBody>
        </p:sp>
        <p:sp>
          <p:nvSpPr>
            <p:cNvPr id="66" name="Fluxograma: Disco magnético 65"/>
            <p:cNvSpPr/>
            <p:nvPr/>
          </p:nvSpPr>
          <p:spPr>
            <a:xfrm>
              <a:off x="3940341" y="3937857"/>
              <a:ext cx="1219200" cy="762000"/>
            </a:xfrm>
            <a:prstGeom prst="flowChartMagneticDisk">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Repository</a:t>
              </a:r>
              <a:endParaRPr lang="pt-BR" dirty="0" smtClean="0">
                <a:solidFill>
                  <a:schemeClr val="tx1"/>
                </a:solidFill>
              </a:endParaRPr>
            </a:p>
            <a:p>
              <a:pPr algn="ctr"/>
              <a:r>
                <a:rPr lang="pt-BR" dirty="0" smtClean="0">
                  <a:solidFill>
                    <a:schemeClr val="tx1"/>
                  </a:solidFill>
                </a:rPr>
                <a:t>(non-</a:t>
              </a:r>
              <a:r>
                <a:rPr lang="pt-BR" dirty="0" err="1" smtClean="0">
                  <a:solidFill>
                    <a:schemeClr val="tx1"/>
                  </a:solidFill>
                </a:rPr>
                <a:t>bare</a:t>
              </a:r>
              <a:r>
                <a:rPr lang="pt-BR" dirty="0" smtClean="0">
                  <a:solidFill>
                    <a:schemeClr val="tx1"/>
                  </a:solidFill>
                </a:rPr>
                <a:t>)</a:t>
              </a:r>
              <a:endParaRPr lang="pt-BR" dirty="0">
                <a:solidFill>
                  <a:schemeClr val="tx1"/>
                </a:solidFill>
              </a:endParaRPr>
            </a:p>
          </p:txBody>
        </p:sp>
        <p:sp>
          <p:nvSpPr>
            <p:cNvPr id="72" name="Retângulo 71"/>
            <p:cNvSpPr/>
            <p:nvPr/>
          </p:nvSpPr>
          <p:spPr>
            <a:xfrm>
              <a:off x="3921232" y="5279245"/>
              <a:ext cx="1219200" cy="704706"/>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Workspace</a:t>
              </a:r>
              <a:endParaRPr lang="pt-BR" dirty="0">
                <a:solidFill>
                  <a:schemeClr val="tx1"/>
                </a:solidFill>
              </a:endParaRPr>
            </a:p>
          </p:txBody>
        </p:sp>
      </p:grpSp>
    </p:spTree>
    <p:extLst>
      <p:ext uri="{BB962C8B-B14F-4D97-AF65-F5344CB8AC3E}">
        <p14:creationId xmlns:p14="http://schemas.microsoft.com/office/powerpoint/2010/main" val="4136703203"/>
      </p:ext>
    </p:extLst>
  </p:cSld>
  <p:clrMapOvr>
    <a:masterClrMapping/>
  </p:clrMapOvr>
  <mc:AlternateContent xmlns:mc="http://schemas.openxmlformats.org/markup-compatibility/2006" xmlns:p14="http://schemas.microsoft.com/office/powerpoint/2010/main">
    <mc:Choice Requires="p14">
      <p:transition spd="slow" p14:dur="2000" advTm="160"/>
    </mc:Choice>
    <mc:Fallback xmlns="">
      <p:transition spd="slow" advTm="160"/>
    </mc:Fallback>
  </mc:AlternateContent>
  <p:timing>
    <p:tnLst>
      <p:par>
        <p:cTn id="1" dur="indefinite" restart="never" nodeType="tmRoot"/>
      </p:par>
    </p:tnLst>
  </p:timing>
  <p:extLst mod="1"/>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Different Visualization Levels</a:t>
            </a:r>
            <a:endParaRPr lang="en-US" dirty="0"/>
          </a:p>
        </p:txBody>
      </p:sp>
      <p:sp>
        <p:nvSpPr>
          <p:cNvPr id="3" name="Espaço Reservado para Conteúdo 2"/>
          <p:cNvSpPr>
            <a:spLocks noGrp="1"/>
          </p:cNvSpPr>
          <p:nvPr>
            <p:ph idx="1"/>
          </p:nvPr>
        </p:nvSpPr>
        <p:spPr/>
        <p:txBody>
          <a:bodyPr>
            <a:normAutofit/>
          </a:bodyPr>
          <a:lstStyle/>
          <a:p>
            <a:pPr lvl="0"/>
            <a:r>
              <a:rPr lang="en-US" dirty="0" smtClean="0"/>
              <a:t>Level 1: Repositories</a:t>
            </a:r>
          </a:p>
          <a:p>
            <a:pPr lvl="0"/>
            <a:endParaRPr lang="en-US" dirty="0" smtClean="0"/>
          </a:p>
          <a:p>
            <a:pPr lvl="0"/>
            <a:endParaRPr lang="en-US" dirty="0" smtClean="0"/>
          </a:p>
          <a:p>
            <a:pPr lvl="0"/>
            <a:r>
              <a:rPr lang="en-US" dirty="0" smtClean="0"/>
              <a:t>Level 2:  Branches</a:t>
            </a:r>
          </a:p>
          <a:p>
            <a:pPr lvl="0"/>
            <a:endParaRPr lang="en-US" dirty="0" smtClean="0"/>
          </a:p>
          <a:p>
            <a:pPr lvl="0"/>
            <a:endParaRPr lang="en-US" dirty="0" smtClean="0"/>
          </a:p>
          <a:p>
            <a:pPr lvl="0"/>
            <a:r>
              <a:rPr lang="en-US" dirty="0" smtClean="0"/>
              <a:t>Level 3: Commits</a:t>
            </a:r>
          </a:p>
          <a:p>
            <a:endParaRPr lang="en-US" dirty="0"/>
          </a:p>
        </p:txBody>
      </p:sp>
      <p:sp>
        <p:nvSpPr>
          <p:cNvPr id="4" name="Date Placeholder 3"/>
          <p:cNvSpPr>
            <a:spLocks noGrp="1"/>
          </p:cNvSpPr>
          <p:nvPr>
            <p:ph type="dt" sz="half" idx="10"/>
          </p:nvPr>
        </p:nvSpPr>
        <p:spPr/>
        <p:txBody>
          <a:bodyPr/>
          <a:lstStyle/>
          <a:p>
            <a:fld id="{410369D9-BF58-433C-936F-D8323947E2DA}" type="datetime1">
              <a:rPr lang="pt-BR" smtClean="0"/>
              <a:t>31/01/2015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30</a:t>
            </a:fld>
            <a:endParaRPr lang="en-US" dirty="0"/>
          </a:p>
        </p:txBody>
      </p:sp>
      <p:pic>
        <p:nvPicPr>
          <p:cNvPr id="11" name="Imagem 10" descr="behind_ylw_32"/>
          <p:cNvPicPr/>
          <p:nvPr/>
        </p:nvPicPr>
        <p:blipFill>
          <a:blip r:embed="rId3">
            <a:extLst>
              <a:ext uri="{28A0092B-C50C-407E-A947-70E740481C1C}">
                <a14:useLocalDpi xmlns:a14="http://schemas.microsoft.com/office/drawing/2010/main" val="0"/>
              </a:ext>
            </a:extLst>
          </a:blip>
          <a:srcRect/>
          <a:stretch>
            <a:fillRect/>
          </a:stretch>
        </p:blipFill>
        <p:spPr bwMode="auto">
          <a:xfrm>
            <a:off x="4629566" y="3557596"/>
            <a:ext cx="426245" cy="426245"/>
          </a:xfrm>
          <a:prstGeom prst="rect">
            <a:avLst/>
          </a:prstGeom>
          <a:noFill/>
          <a:ln>
            <a:noFill/>
          </a:ln>
        </p:spPr>
      </p:pic>
      <p:pic>
        <p:nvPicPr>
          <p:cNvPr id="13" name="Imagem 12" descr="ahead_ylw_32"/>
          <p:cNvPicPr/>
          <p:nvPr/>
        </p:nvPicPr>
        <p:blipFill>
          <a:blip r:embed="rId4">
            <a:extLst>
              <a:ext uri="{28A0092B-C50C-407E-A947-70E740481C1C}">
                <a14:useLocalDpi xmlns:a14="http://schemas.microsoft.com/office/drawing/2010/main" val="0"/>
              </a:ext>
            </a:extLst>
          </a:blip>
          <a:srcRect/>
          <a:stretch>
            <a:fillRect/>
          </a:stretch>
        </p:blipFill>
        <p:spPr bwMode="auto">
          <a:xfrm>
            <a:off x="4143583" y="3550442"/>
            <a:ext cx="426245" cy="426245"/>
          </a:xfrm>
          <a:prstGeom prst="rect">
            <a:avLst/>
          </a:prstGeom>
          <a:noFill/>
          <a:ln>
            <a:noFill/>
          </a:ln>
        </p:spPr>
      </p:pic>
      <p:pic>
        <p:nvPicPr>
          <p:cNvPr id="14" name="Imagem 13" descr="aheadbehind_ylw_32"/>
          <p:cNvPicPr/>
          <p:nvPr/>
        </p:nvPicPr>
        <p:blipFill>
          <a:blip r:embed="rId5">
            <a:extLst>
              <a:ext uri="{28A0092B-C50C-407E-A947-70E740481C1C}">
                <a14:useLocalDpi xmlns:a14="http://schemas.microsoft.com/office/drawing/2010/main" val="0"/>
              </a:ext>
            </a:extLst>
          </a:blip>
          <a:srcRect/>
          <a:stretch>
            <a:fillRect/>
          </a:stretch>
        </p:blipFill>
        <p:spPr bwMode="auto">
          <a:xfrm>
            <a:off x="5115549" y="3557596"/>
            <a:ext cx="426245" cy="426245"/>
          </a:xfrm>
          <a:prstGeom prst="rect">
            <a:avLst/>
          </a:prstGeom>
          <a:noFill/>
          <a:ln>
            <a:noFill/>
          </a:ln>
        </p:spPr>
      </p:pic>
      <p:pic>
        <p:nvPicPr>
          <p:cNvPr id="15" name="Imagem 14" descr="check_32"/>
          <p:cNvPicPr/>
          <p:nvPr/>
        </p:nvPicPr>
        <p:blipFill>
          <a:blip r:embed="rId6">
            <a:extLst>
              <a:ext uri="{28A0092B-C50C-407E-A947-70E740481C1C}">
                <a14:useLocalDpi xmlns:a14="http://schemas.microsoft.com/office/drawing/2010/main" val="0"/>
              </a:ext>
            </a:extLst>
          </a:blip>
          <a:srcRect/>
          <a:stretch>
            <a:fillRect/>
          </a:stretch>
        </p:blipFill>
        <p:spPr bwMode="auto">
          <a:xfrm>
            <a:off x="3657600" y="3550442"/>
            <a:ext cx="426245" cy="426245"/>
          </a:xfrm>
          <a:prstGeom prst="rect">
            <a:avLst/>
          </a:prstGeom>
          <a:noFill/>
          <a:ln>
            <a:noFill/>
          </a:ln>
        </p:spPr>
      </p:pic>
      <p:pic>
        <p:nvPicPr>
          <p:cNvPr id="1026" name="Picture 2" descr="https://encrypted-tbn1.gstatic.com/images?q=tbn:ANd9GcRLwmuLBvxrg7ogUhdiFJgAevjSJ4RNKdWUZNZn35l9NhI3Uvdu"/>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28810" y="1706553"/>
            <a:ext cx="587884" cy="66999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s://encrypted-tbn1.gstatic.com/images?q=tbn:ANd9GcRLwmuLBvxrg7ogUhdiFJgAevjSJ4RNKdWUZNZn35l9NhI3Uvdu"/>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39584" y="1568889"/>
            <a:ext cx="587884" cy="66999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s://encrypted-tbn1.gstatic.com/images?q=tbn:ANd9GcRLwmuLBvxrg7ogUhdiFJgAevjSJ4RNKdWUZNZn35l9NhI3Uvdu"/>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98435" y="2585035"/>
            <a:ext cx="587884" cy="669991"/>
          </a:xfrm>
          <a:prstGeom prst="rect">
            <a:avLst/>
          </a:prstGeom>
          <a:noFill/>
          <a:extLst>
            <a:ext uri="{909E8E84-426E-40DD-AFC4-6F175D3DCCD1}">
              <a14:hiddenFill xmlns:a14="http://schemas.microsoft.com/office/drawing/2010/main">
                <a:solidFill>
                  <a:srgbClr val="FFFFFF"/>
                </a:solidFill>
              </a14:hiddenFill>
            </a:ext>
          </a:extLst>
        </p:spPr>
      </p:pic>
      <p:sp>
        <p:nvSpPr>
          <p:cNvPr id="22" name="Forma livre 21"/>
          <p:cNvSpPr/>
          <p:nvPr/>
        </p:nvSpPr>
        <p:spPr>
          <a:xfrm rot="663632">
            <a:off x="4737114" y="1771653"/>
            <a:ext cx="695459" cy="173524"/>
          </a:xfrm>
          <a:custGeom>
            <a:avLst/>
            <a:gdLst>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58655 h 158655"/>
              <a:gd name="connsiteX1" fmla="*/ 309093 w 695459"/>
              <a:gd name="connsiteY1" fmla="*/ 4109 h 158655"/>
              <a:gd name="connsiteX2" fmla="*/ 695459 w 695459"/>
              <a:gd name="connsiteY2" fmla="*/ 42745 h 158655"/>
              <a:gd name="connsiteX0" fmla="*/ 0 w 695459"/>
              <a:gd name="connsiteY0" fmla="*/ 173755 h 173755"/>
              <a:gd name="connsiteX1" fmla="*/ 337668 w 695459"/>
              <a:gd name="connsiteY1" fmla="*/ 3334 h 173755"/>
              <a:gd name="connsiteX2" fmla="*/ 695459 w 695459"/>
              <a:gd name="connsiteY2" fmla="*/ 57845 h 173755"/>
              <a:gd name="connsiteX0" fmla="*/ 0 w 695459"/>
              <a:gd name="connsiteY0" fmla="*/ 170577 h 170577"/>
              <a:gd name="connsiteX1" fmla="*/ 337668 w 695459"/>
              <a:gd name="connsiteY1" fmla="*/ 156 h 170577"/>
              <a:gd name="connsiteX2" fmla="*/ 695459 w 695459"/>
              <a:gd name="connsiteY2" fmla="*/ 54667 h 170577"/>
              <a:gd name="connsiteX0" fmla="*/ 0 w 695459"/>
              <a:gd name="connsiteY0" fmla="*/ 182256 h 182256"/>
              <a:gd name="connsiteX1" fmla="*/ 337668 w 695459"/>
              <a:gd name="connsiteY1" fmla="*/ 11835 h 182256"/>
              <a:gd name="connsiteX2" fmla="*/ 695459 w 695459"/>
              <a:gd name="connsiteY2" fmla="*/ 66346 h 182256"/>
              <a:gd name="connsiteX0" fmla="*/ 0 w 695459"/>
              <a:gd name="connsiteY0" fmla="*/ 189743 h 189743"/>
              <a:gd name="connsiteX1" fmla="*/ 337668 w 695459"/>
              <a:gd name="connsiteY1" fmla="*/ 19322 h 189743"/>
              <a:gd name="connsiteX2" fmla="*/ 695459 w 695459"/>
              <a:gd name="connsiteY2" fmla="*/ 73833 h 189743"/>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73524 h 173524"/>
              <a:gd name="connsiteX1" fmla="*/ 337668 w 695459"/>
              <a:gd name="connsiteY1" fmla="*/ 3103 h 173524"/>
              <a:gd name="connsiteX2" fmla="*/ 695459 w 695459"/>
              <a:gd name="connsiteY2" fmla="*/ 57614 h 173524"/>
            </a:gdLst>
            <a:ahLst/>
            <a:cxnLst>
              <a:cxn ang="0">
                <a:pos x="connsiteX0" y="connsiteY0"/>
              </a:cxn>
              <a:cxn ang="0">
                <a:pos x="connsiteX1" y="connsiteY1"/>
              </a:cxn>
              <a:cxn ang="0">
                <a:pos x="connsiteX2" y="connsiteY2"/>
              </a:cxn>
            </a:cxnLst>
            <a:rect l="l" t="t" r="r" b="b"/>
            <a:pathLst>
              <a:path w="695459" h="173524">
                <a:moveTo>
                  <a:pt x="0" y="173524"/>
                </a:moveTo>
                <a:cubicBezTo>
                  <a:pt x="150566" y="42410"/>
                  <a:pt x="212233" y="16071"/>
                  <a:pt x="337668" y="3103"/>
                </a:cubicBezTo>
                <a:cubicBezTo>
                  <a:pt x="463103" y="-9865"/>
                  <a:pt x="552942" y="19648"/>
                  <a:pt x="695459" y="57614"/>
                </a:cubicBezTo>
              </a:path>
            </a:pathLst>
          </a:custGeom>
          <a:noFill/>
          <a:ln w="38100">
            <a:solidFill>
              <a:srgbClr val="00B05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orma livre 24"/>
          <p:cNvSpPr/>
          <p:nvPr/>
        </p:nvSpPr>
        <p:spPr>
          <a:xfrm rot="439062" flipH="1" flipV="1">
            <a:off x="4741754" y="1965749"/>
            <a:ext cx="672772" cy="139916"/>
          </a:xfrm>
          <a:custGeom>
            <a:avLst/>
            <a:gdLst>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58655 h 158655"/>
              <a:gd name="connsiteX1" fmla="*/ 309093 w 695459"/>
              <a:gd name="connsiteY1" fmla="*/ 4109 h 158655"/>
              <a:gd name="connsiteX2" fmla="*/ 695459 w 695459"/>
              <a:gd name="connsiteY2" fmla="*/ 42745 h 158655"/>
              <a:gd name="connsiteX0" fmla="*/ 0 w 695459"/>
              <a:gd name="connsiteY0" fmla="*/ 173755 h 173755"/>
              <a:gd name="connsiteX1" fmla="*/ 337668 w 695459"/>
              <a:gd name="connsiteY1" fmla="*/ 3334 h 173755"/>
              <a:gd name="connsiteX2" fmla="*/ 695459 w 695459"/>
              <a:gd name="connsiteY2" fmla="*/ 57845 h 173755"/>
              <a:gd name="connsiteX0" fmla="*/ 0 w 695459"/>
              <a:gd name="connsiteY0" fmla="*/ 170577 h 170577"/>
              <a:gd name="connsiteX1" fmla="*/ 337668 w 695459"/>
              <a:gd name="connsiteY1" fmla="*/ 156 h 170577"/>
              <a:gd name="connsiteX2" fmla="*/ 695459 w 695459"/>
              <a:gd name="connsiteY2" fmla="*/ 54667 h 170577"/>
              <a:gd name="connsiteX0" fmla="*/ 0 w 695459"/>
              <a:gd name="connsiteY0" fmla="*/ 182256 h 182256"/>
              <a:gd name="connsiteX1" fmla="*/ 337668 w 695459"/>
              <a:gd name="connsiteY1" fmla="*/ 11835 h 182256"/>
              <a:gd name="connsiteX2" fmla="*/ 695459 w 695459"/>
              <a:gd name="connsiteY2" fmla="*/ 66346 h 182256"/>
              <a:gd name="connsiteX0" fmla="*/ 0 w 695459"/>
              <a:gd name="connsiteY0" fmla="*/ 189743 h 189743"/>
              <a:gd name="connsiteX1" fmla="*/ 337668 w 695459"/>
              <a:gd name="connsiteY1" fmla="*/ 19322 h 189743"/>
              <a:gd name="connsiteX2" fmla="*/ 695459 w 695459"/>
              <a:gd name="connsiteY2" fmla="*/ 73833 h 189743"/>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73524 h 173524"/>
              <a:gd name="connsiteX1" fmla="*/ 337668 w 695459"/>
              <a:gd name="connsiteY1" fmla="*/ 3103 h 173524"/>
              <a:gd name="connsiteX2" fmla="*/ 695459 w 695459"/>
              <a:gd name="connsiteY2" fmla="*/ 57614 h 173524"/>
            </a:gdLst>
            <a:ahLst/>
            <a:cxnLst>
              <a:cxn ang="0">
                <a:pos x="connsiteX0" y="connsiteY0"/>
              </a:cxn>
              <a:cxn ang="0">
                <a:pos x="connsiteX1" y="connsiteY1"/>
              </a:cxn>
              <a:cxn ang="0">
                <a:pos x="connsiteX2" y="connsiteY2"/>
              </a:cxn>
            </a:cxnLst>
            <a:rect l="l" t="t" r="r" b="b"/>
            <a:pathLst>
              <a:path w="695459" h="173524">
                <a:moveTo>
                  <a:pt x="0" y="173524"/>
                </a:moveTo>
                <a:cubicBezTo>
                  <a:pt x="150566" y="42410"/>
                  <a:pt x="212233" y="16071"/>
                  <a:pt x="337668" y="3103"/>
                </a:cubicBezTo>
                <a:cubicBezTo>
                  <a:pt x="463103" y="-9865"/>
                  <a:pt x="552942" y="19648"/>
                  <a:pt x="695459" y="57614"/>
                </a:cubicBezTo>
              </a:path>
            </a:pathLst>
          </a:custGeom>
          <a:noFill/>
          <a:ln w="38100">
            <a:solidFill>
              <a:srgbClr val="FF0000"/>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orma livre 25"/>
          <p:cNvSpPr/>
          <p:nvPr/>
        </p:nvSpPr>
        <p:spPr>
          <a:xfrm rot="2759687" flipH="1" flipV="1">
            <a:off x="4203392" y="2594274"/>
            <a:ext cx="638559" cy="257448"/>
          </a:xfrm>
          <a:custGeom>
            <a:avLst/>
            <a:gdLst>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58655 h 158655"/>
              <a:gd name="connsiteX1" fmla="*/ 309093 w 695459"/>
              <a:gd name="connsiteY1" fmla="*/ 4109 h 158655"/>
              <a:gd name="connsiteX2" fmla="*/ 695459 w 695459"/>
              <a:gd name="connsiteY2" fmla="*/ 42745 h 158655"/>
              <a:gd name="connsiteX0" fmla="*/ 0 w 695459"/>
              <a:gd name="connsiteY0" fmla="*/ 173755 h 173755"/>
              <a:gd name="connsiteX1" fmla="*/ 337668 w 695459"/>
              <a:gd name="connsiteY1" fmla="*/ 3334 h 173755"/>
              <a:gd name="connsiteX2" fmla="*/ 695459 w 695459"/>
              <a:gd name="connsiteY2" fmla="*/ 57845 h 173755"/>
              <a:gd name="connsiteX0" fmla="*/ 0 w 695459"/>
              <a:gd name="connsiteY0" fmla="*/ 170577 h 170577"/>
              <a:gd name="connsiteX1" fmla="*/ 337668 w 695459"/>
              <a:gd name="connsiteY1" fmla="*/ 156 h 170577"/>
              <a:gd name="connsiteX2" fmla="*/ 695459 w 695459"/>
              <a:gd name="connsiteY2" fmla="*/ 54667 h 170577"/>
              <a:gd name="connsiteX0" fmla="*/ 0 w 695459"/>
              <a:gd name="connsiteY0" fmla="*/ 182256 h 182256"/>
              <a:gd name="connsiteX1" fmla="*/ 337668 w 695459"/>
              <a:gd name="connsiteY1" fmla="*/ 11835 h 182256"/>
              <a:gd name="connsiteX2" fmla="*/ 695459 w 695459"/>
              <a:gd name="connsiteY2" fmla="*/ 66346 h 182256"/>
              <a:gd name="connsiteX0" fmla="*/ 0 w 695459"/>
              <a:gd name="connsiteY0" fmla="*/ 189743 h 189743"/>
              <a:gd name="connsiteX1" fmla="*/ 337668 w 695459"/>
              <a:gd name="connsiteY1" fmla="*/ 19322 h 189743"/>
              <a:gd name="connsiteX2" fmla="*/ 695459 w 695459"/>
              <a:gd name="connsiteY2" fmla="*/ 73833 h 189743"/>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73524 h 173524"/>
              <a:gd name="connsiteX1" fmla="*/ 337668 w 695459"/>
              <a:gd name="connsiteY1" fmla="*/ 3103 h 173524"/>
              <a:gd name="connsiteX2" fmla="*/ 695459 w 695459"/>
              <a:gd name="connsiteY2" fmla="*/ 57614 h 173524"/>
              <a:gd name="connsiteX0" fmla="*/ 0 w 679690"/>
              <a:gd name="connsiteY0" fmla="*/ 428246 h 428246"/>
              <a:gd name="connsiteX1" fmla="*/ 321899 w 679690"/>
              <a:gd name="connsiteY1" fmla="*/ 21628 h 428246"/>
              <a:gd name="connsiteX2" fmla="*/ 679690 w 679690"/>
              <a:gd name="connsiteY2" fmla="*/ 76139 h 428246"/>
              <a:gd name="connsiteX0" fmla="*/ 0 w 679690"/>
              <a:gd name="connsiteY0" fmla="*/ 428246 h 428246"/>
              <a:gd name="connsiteX1" fmla="*/ 321899 w 679690"/>
              <a:gd name="connsiteY1" fmla="*/ 21628 h 428246"/>
              <a:gd name="connsiteX2" fmla="*/ 679690 w 679690"/>
              <a:gd name="connsiteY2" fmla="*/ 76139 h 428246"/>
              <a:gd name="connsiteX0" fmla="*/ 0 w 679690"/>
              <a:gd name="connsiteY0" fmla="*/ 463222 h 463222"/>
              <a:gd name="connsiteX1" fmla="*/ 321899 w 679690"/>
              <a:gd name="connsiteY1" fmla="*/ 56604 h 463222"/>
              <a:gd name="connsiteX2" fmla="*/ 679690 w 679690"/>
              <a:gd name="connsiteY2" fmla="*/ 111115 h 463222"/>
              <a:gd name="connsiteX0" fmla="*/ 0 w 613340"/>
              <a:gd name="connsiteY0" fmla="*/ 414671 h 414671"/>
              <a:gd name="connsiteX1" fmla="*/ 321899 w 613340"/>
              <a:gd name="connsiteY1" fmla="*/ 8053 h 414671"/>
              <a:gd name="connsiteX2" fmla="*/ 613340 w 613340"/>
              <a:gd name="connsiteY2" fmla="*/ 212285 h 414671"/>
              <a:gd name="connsiteX0" fmla="*/ 0 w 613340"/>
              <a:gd name="connsiteY0" fmla="*/ 415235 h 415235"/>
              <a:gd name="connsiteX1" fmla="*/ 321899 w 613340"/>
              <a:gd name="connsiteY1" fmla="*/ 8617 h 415235"/>
              <a:gd name="connsiteX2" fmla="*/ 613340 w 613340"/>
              <a:gd name="connsiteY2" fmla="*/ 212849 h 415235"/>
              <a:gd name="connsiteX0" fmla="*/ 0 w 613340"/>
              <a:gd name="connsiteY0" fmla="*/ 433929 h 433929"/>
              <a:gd name="connsiteX1" fmla="*/ 338273 w 613340"/>
              <a:gd name="connsiteY1" fmla="*/ 7292 h 433929"/>
              <a:gd name="connsiteX2" fmla="*/ 613340 w 613340"/>
              <a:gd name="connsiteY2" fmla="*/ 231543 h 433929"/>
              <a:gd name="connsiteX0" fmla="*/ 0 w 428193"/>
              <a:gd name="connsiteY0" fmla="*/ 151983 h 275790"/>
              <a:gd name="connsiteX1" fmla="*/ 153126 w 428193"/>
              <a:gd name="connsiteY1" fmla="*/ 51539 h 275790"/>
              <a:gd name="connsiteX2" fmla="*/ 428193 w 428193"/>
              <a:gd name="connsiteY2" fmla="*/ 275790 h 275790"/>
              <a:gd name="connsiteX0" fmla="*/ 0 w 428193"/>
              <a:gd name="connsiteY0" fmla="*/ 171961 h 295768"/>
              <a:gd name="connsiteX1" fmla="*/ 232564 w 428193"/>
              <a:gd name="connsiteY1" fmla="*/ 32764 h 295768"/>
              <a:gd name="connsiteX2" fmla="*/ 428193 w 428193"/>
              <a:gd name="connsiteY2" fmla="*/ 295768 h 295768"/>
              <a:gd name="connsiteX0" fmla="*/ 0 w 428193"/>
              <a:gd name="connsiteY0" fmla="*/ 200997 h 324804"/>
              <a:gd name="connsiteX1" fmla="*/ 238167 w 428193"/>
              <a:gd name="connsiteY1" fmla="*/ 17063 h 324804"/>
              <a:gd name="connsiteX2" fmla="*/ 428193 w 428193"/>
              <a:gd name="connsiteY2" fmla="*/ 324804 h 324804"/>
              <a:gd name="connsiteX0" fmla="*/ 0 w 428193"/>
              <a:gd name="connsiteY0" fmla="*/ 195481 h 319288"/>
              <a:gd name="connsiteX1" fmla="*/ 238167 w 428193"/>
              <a:gd name="connsiteY1" fmla="*/ 11547 h 319288"/>
              <a:gd name="connsiteX2" fmla="*/ 428193 w 428193"/>
              <a:gd name="connsiteY2" fmla="*/ 319288 h 319288"/>
            </a:gdLst>
            <a:ahLst/>
            <a:cxnLst>
              <a:cxn ang="0">
                <a:pos x="connsiteX0" y="connsiteY0"/>
              </a:cxn>
              <a:cxn ang="0">
                <a:pos x="connsiteX1" y="connsiteY1"/>
              </a:cxn>
              <a:cxn ang="0">
                <a:pos x="connsiteX2" y="connsiteY2"/>
              </a:cxn>
            </a:cxnLst>
            <a:rect l="l" t="t" r="r" b="b"/>
            <a:pathLst>
              <a:path w="428193" h="319288">
                <a:moveTo>
                  <a:pt x="0" y="195481"/>
                </a:moveTo>
                <a:cubicBezTo>
                  <a:pt x="123853" y="-54520"/>
                  <a:pt x="213593" y="3333"/>
                  <a:pt x="238167" y="11547"/>
                </a:cubicBezTo>
                <a:cubicBezTo>
                  <a:pt x="262741" y="19761"/>
                  <a:pt x="335599" y="146051"/>
                  <a:pt x="428193" y="319288"/>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orma livre 27"/>
          <p:cNvSpPr/>
          <p:nvPr/>
        </p:nvSpPr>
        <p:spPr>
          <a:xfrm rot="8150511">
            <a:off x="5275315" y="2453941"/>
            <a:ext cx="692771" cy="365479"/>
          </a:xfrm>
          <a:custGeom>
            <a:avLst/>
            <a:gdLst>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58655 h 158655"/>
              <a:gd name="connsiteX1" fmla="*/ 309093 w 695459"/>
              <a:gd name="connsiteY1" fmla="*/ 4109 h 158655"/>
              <a:gd name="connsiteX2" fmla="*/ 695459 w 695459"/>
              <a:gd name="connsiteY2" fmla="*/ 42745 h 158655"/>
              <a:gd name="connsiteX0" fmla="*/ 0 w 695459"/>
              <a:gd name="connsiteY0" fmla="*/ 173755 h 173755"/>
              <a:gd name="connsiteX1" fmla="*/ 337668 w 695459"/>
              <a:gd name="connsiteY1" fmla="*/ 3334 h 173755"/>
              <a:gd name="connsiteX2" fmla="*/ 695459 w 695459"/>
              <a:gd name="connsiteY2" fmla="*/ 57845 h 173755"/>
              <a:gd name="connsiteX0" fmla="*/ 0 w 695459"/>
              <a:gd name="connsiteY0" fmla="*/ 170577 h 170577"/>
              <a:gd name="connsiteX1" fmla="*/ 337668 w 695459"/>
              <a:gd name="connsiteY1" fmla="*/ 156 h 170577"/>
              <a:gd name="connsiteX2" fmla="*/ 695459 w 695459"/>
              <a:gd name="connsiteY2" fmla="*/ 54667 h 170577"/>
              <a:gd name="connsiteX0" fmla="*/ 0 w 695459"/>
              <a:gd name="connsiteY0" fmla="*/ 182256 h 182256"/>
              <a:gd name="connsiteX1" fmla="*/ 337668 w 695459"/>
              <a:gd name="connsiteY1" fmla="*/ 11835 h 182256"/>
              <a:gd name="connsiteX2" fmla="*/ 695459 w 695459"/>
              <a:gd name="connsiteY2" fmla="*/ 66346 h 182256"/>
              <a:gd name="connsiteX0" fmla="*/ 0 w 695459"/>
              <a:gd name="connsiteY0" fmla="*/ 189743 h 189743"/>
              <a:gd name="connsiteX1" fmla="*/ 337668 w 695459"/>
              <a:gd name="connsiteY1" fmla="*/ 19322 h 189743"/>
              <a:gd name="connsiteX2" fmla="*/ 695459 w 695459"/>
              <a:gd name="connsiteY2" fmla="*/ 73833 h 189743"/>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73524 h 173524"/>
              <a:gd name="connsiteX1" fmla="*/ 337668 w 695459"/>
              <a:gd name="connsiteY1" fmla="*/ 3103 h 173524"/>
              <a:gd name="connsiteX2" fmla="*/ 695459 w 695459"/>
              <a:gd name="connsiteY2" fmla="*/ 57614 h 173524"/>
              <a:gd name="connsiteX0" fmla="*/ 0 w 679690"/>
              <a:gd name="connsiteY0" fmla="*/ 428246 h 428246"/>
              <a:gd name="connsiteX1" fmla="*/ 321899 w 679690"/>
              <a:gd name="connsiteY1" fmla="*/ 21628 h 428246"/>
              <a:gd name="connsiteX2" fmla="*/ 679690 w 679690"/>
              <a:gd name="connsiteY2" fmla="*/ 76139 h 428246"/>
              <a:gd name="connsiteX0" fmla="*/ 0 w 679690"/>
              <a:gd name="connsiteY0" fmla="*/ 428246 h 428246"/>
              <a:gd name="connsiteX1" fmla="*/ 321899 w 679690"/>
              <a:gd name="connsiteY1" fmla="*/ 21628 h 428246"/>
              <a:gd name="connsiteX2" fmla="*/ 679690 w 679690"/>
              <a:gd name="connsiteY2" fmla="*/ 76139 h 428246"/>
              <a:gd name="connsiteX0" fmla="*/ 0 w 679690"/>
              <a:gd name="connsiteY0" fmla="*/ 463222 h 463222"/>
              <a:gd name="connsiteX1" fmla="*/ 321899 w 679690"/>
              <a:gd name="connsiteY1" fmla="*/ 56604 h 463222"/>
              <a:gd name="connsiteX2" fmla="*/ 679690 w 679690"/>
              <a:gd name="connsiteY2" fmla="*/ 111115 h 463222"/>
              <a:gd name="connsiteX0" fmla="*/ 0 w 613340"/>
              <a:gd name="connsiteY0" fmla="*/ 414671 h 414671"/>
              <a:gd name="connsiteX1" fmla="*/ 321899 w 613340"/>
              <a:gd name="connsiteY1" fmla="*/ 8053 h 414671"/>
              <a:gd name="connsiteX2" fmla="*/ 613340 w 613340"/>
              <a:gd name="connsiteY2" fmla="*/ 212285 h 414671"/>
              <a:gd name="connsiteX0" fmla="*/ 0 w 613340"/>
              <a:gd name="connsiteY0" fmla="*/ 415235 h 415235"/>
              <a:gd name="connsiteX1" fmla="*/ 321899 w 613340"/>
              <a:gd name="connsiteY1" fmla="*/ 8617 h 415235"/>
              <a:gd name="connsiteX2" fmla="*/ 613340 w 613340"/>
              <a:gd name="connsiteY2" fmla="*/ 212849 h 415235"/>
              <a:gd name="connsiteX0" fmla="*/ 0 w 613340"/>
              <a:gd name="connsiteY0" fmla="*/ 433929 h 433929"/>
              <a:gd name="connsiteX1" fmla="*/ 338273 w 613340"/>
              <a:gd name="connsiteY1" fmla="*/ 7292 h 433929"/>
              <a:gd name="connsiteX2" fmla="*/ 613340 w 613340"/>
              <a:gd name="connsiteY2" fmla="*/ 231543 h 433929"/>
              <a:gd name="connsiteX0" fmla="*/ 0 w 428193"/>
              <a:gd name="connsiteY0" fmla="*/ 151983 h 275790"/>
              <a:gd name="connsiteX1" fmla="*/ 153126 w 428193"/>
              <a:gd name="connsiteY1" fmla="*/ 51539 h 275790"/>
              <a:gd name="connsiteX2" fmla="*/ 428193 w 428193"/>
              <a:gd name="connsiteY2" fmla="*/ 275790 h 275790"/>
              <a:gd name="connsiteX0" fmla="*/ 0 w 428193"/>
              <a:gd name="connsiteY0" fmla="*/ 171961 h 295768"/>
              <a:gd name="connsiteX1" fmla="*/ 232564 w 428193"/>
              <a:gd name="connsiteY1" fmla="*/ 32764 h 295768"/>
              <a:gd name="connsiteX2" fmla="*/ 428193 w 428193"/>
              <a:gd name="connsiteY2" fmla="*/ 295768 h 295768"/>
              <a:gd name="connsiteX0" fmla="*/ 0 w 428193"/>
              <a:gd name="connsiteY0" fmla="*/ 200997 h 324804"/>
              <a:gd name="connsiteX1" fmla="*/ 238167 w 428193"/>
              <a:gd name="connsiteY1" fmla="*/ 17063 h 324804"/>
              <a:gd name="connsiteX2" fmla="*/ 428193 w 428193"/>
              <a:gd name="connsiteY2" fmla="*/ 324804 h 324804"/>
              <a:gd name="connsiteX0" fmla="*/ 0 w 428193"/>
              <a:gd name="connsiteY0" fmla="*/ 195481 h 319288"/>
              <a:gd name="connsiteX1" fmla="*/ 238167 w 428193"/>
              <a:gd name="connsiteY1" fmla="*/ 11547 h 319288"/>
              <a:gd name="connsiteX2" fmla="*/ 428193 w 428193"/>
              <a:gd name="connsiteY2" fmla="*/ 319288 h 319288"/>
              <a:gd name="connsiteX0" fmla="*/ 0 w 416666"/>
              <a:gd name="connsiteY0" fmla="*/ 234056 h 313015"/>
              <a:gd name="connsiteX1" fmla="*/ 226640 w 416666"/>
              <a:gd name="connsiteY1" fmla="*/ 5274 h 313015"/>
              <a:gd name="connsiteX2" fmla="*/ 416666 w 416666"/>
              <a:gd name="connsiteY2" fmla="*/ 313015 h 313015"/>
              <a:gd name="connsiteX0" fmla="*/ 0 w 416666"/>
              <a:gd name="connsiteY0" fmla="*/ 230565 h 309524"/>
              <a:gd name="connsiteX1" fmla="*/ 226640 w 416666"/>
              <a:gd name="connsiteY1" fmla="*/ 1783 h 309524"/>
              <a:gd name="connsiteX2" fmla="*/ 416666 w 416666"/>
              <a:gd name="connsiteY2" fmla="*/ 309524 h 309524"/>
              <a:gd name="connsiteX0" fmla="*/ 0 w 433526"/>
              <a:gd name="connsiteY0" fmla="*/ 421940 h 421940"/>
              <a:gd name="connsiteX1" fmla="*/ 226640 w 433526"/>
              <a:gd name="connsiteY1" fmla="*/ 193158 h 421940"/>
              <a:gd name="connsiteX2" fmla="*/ 433526 w 433526"/>
              <a:gd name="connsiteY2" fmla="*/ 60887 h 421940"/>
              <a:gd name="connsiteX0" fmla="*/ 0 w 433526"/>
              <a:gd name="connsiteY0" fmla="*/ 423570 h 423570"/>
              <a:gd name="connsiteX1" fmla="*/ 226640 w 433526"/>
              <a:gd name="connsiteY1" fmla="*/ 194788 h 423570"/>
              <a:gd name="connsiteX2" fmla="*/ 433526 w 433526"/>
              <a:gd name="connsiteY2" fmla="*/ 62517 h 423570"/>
              <a:gd name="connsiteX0" fmla="*/ 0 w 433526"/>
              <a:gd name="connsiteY0" fmla="*/ 545555 h 545555"/>
              <a:gd name="connsiteX1" fmla="*/ 230401 w 433526"/>
              <a:gd name="connsiteY1" fmla="*/ 25840 h 545555"/>
              <a:gd name="connsiteX2" fmla="*/ 433526 w 433526"/>
              <a:gd name="connsiteY2" fmla="*/ 184502 h 545555"/>
              <a:gd name="connsiteX0" fmla="*/ 0 w 433526"/>
              <a:gd name="connsiteY0" fmla="*/ 525955 h 525955"/>
              <a:gd name="connsiteX1" fmla="*/ 247424 w 433526"/>
              <a:gd name="connsiteY1" fmla="*/ 31515 h 525955"/>
              <a:gd name="connsiteX2" fmla="*/ 433526 w 433526"/>
              <a:gd name="connsiteY2" fmla="*/ 164902 h 525955"/>
            </a:gdLst>
            <a:ahLst/>
            <a:cxnLst>
              <a:cxn ang="0">
                <a:pos x="connsiteX0" y="connsiteY0"/>
              </a:cxn>
              <a:cxn ang="0">
                <a:pos x="connsiteX1" y="connsiteY1"/>
              </a:cxn>
              <a:cxn ang="0">
                <a:pos x="connsiteX2" y="connsiteY2"/>
              </a:cxn>
            </a:cxnLst>
            <a:rect l="l" t="t" r="r" b="b"/>
            <a:pathLst>
              <a:path w="433526" h="525955">
                <a:moveTo>
                  <a:pt x="0" y="525955"/>
                </a:moveTo>
                <a:cubicBezTo>
                  <a:pt x="79313" y="342082"/>
                  <a:pt x="175170" y="91690"/>
                  <a:pt x="247424" y="31515"/>
                </a:cubicBezTo>
                <a:cubicBezTo>
                  <a:pt x="319678" y="-28660"/>
                  <a:pt x="359174" y="-12181"/>
                  <a:pt x="433526" y="164902"/>
                </a:cubicBezTo>
              </a:path>
            </a:pathLst>
          </a:custGeom>
          <a:noFill/>
          <a:ln w="38100">
            <a:solidFill>
              <a:srgbClr val="00B050"/>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Imagem 7"/>
          <p:cNvPicPr>
            <a:picLocks noChangeAspect="1"/>
          </p:cNvPicPr>
          <p:nvPr/>
        </p:nvPicPr>
        <p:blipFill>
          <a:blip r:embed="rId8"/>
          <a:stretch>
            <a:fillRect/>
          </a:stretch>
        </p:blipFill>
        <p:spPr>
          <a:xfrm>
            <a:off x="3598694" y="5151003"/>
            <a:ext cx="3886200" cy="800100"/>
          </a:xfrm>
          <a:prstGeom prst="rect">
            <a:avLst/>
          </a:prstGeom>
        </p:spPr>
      </p:pic>
      <p:graphicFrame>
        <p:nvGraphicFramePr>
          <p:cNvPr id="23" name="Diagrama 22"/>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2435581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smtClean="0"/>
              <a:t>Possible state for a repository</a:t>
            </a:r>
            <a:endParaRPr lang="en-US" dirty="0"/>
          </a:p>
        </p:txBody>
      </p:sp>
      <p:sp>
        <p:nvSpPr>
          <p:cNvPr id="4" name="Espaço Reservado para Data 3"/>
          <p:cNvSpPr>
            <a:spLocks noGrp="1"/>
          </p:cNvSpPr>
          <p:nvPr>
            <p:ph type="dt" sz="half" idx="10"/>
          </p:nvPr>
        </p:nvSpPr>
        <p:spPr/>
        <p:txBody>
          <a:bodyPr/>
          <a:lstStyle/>
          <a:p>
            <a:fld id="{5D9DCA75-72F3-43F7-9374-0A815173F374}" type="datetime1">
              <a:rPr lang="pt-BR" smtClean="0"/>
              <a:t>31/01/2015</a:t>
            </a:fld>
            <a:endParaRPr lang="pt-BR"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pt-BR"/>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31</a:t>
            </a:fld>
            <a:endParaRPr lang="pt-BR"/>
          </a:p>
        </p:txBody>
      </p:sp>
      <p:pic>
        <p:nvPicPr>
          <p:cNvPr id="10" name="Imagem 9"/>
          <p:cNvPicPr>
            <a:picLocks noChangeAspect="1"/>
          </p:cNvPicPr>
          <p:nvPr/>
        </p:nvPicPr>
        <p:blipFill>
          <a:blip r:embed="rId3"/>
          <a:stretch>
            <a:fillRect/>
          </a:stretch>
        </p:blipFill>
        <p:spPr>
          <a:xfrm>
            <a:off x="690561" y="4846023"/>
            <a:ext cx="7717740" cy="1533525"/>
          </a:xfrm>
          <a:prstGeom prst="rect">
            <a:avLst/>
          </a:prstGeom>
        </p:spPr>
      </p:pic>
      <p:pic>
        <p:nvPicPr>
          <p:cNvPr id="12" name="Espaço Reservado para Conteúdo 11"/>
          <p:cNvPicPr>
            <a:picLocks noGrp="1" noChangeAspect="1"/>
          </p:cNvPicPr>
          <p:nvPr>
            <p:ph idx="1"/>
          </p:nvPr>
        </p:nvPicPr>
        <p:blipFill>
          <a:blip r:embed="rId4"/>
          <a:stretch>
            <a:fillRect/>
          </a:stretch>
        </p:blipFill>
        <p:spPr>
          <a:xfrm>
            <a:off x="690561" y="1418118"/>
            <a:ext cx="7762875" cy="3276600"/>
          </a:xfrm>
          <a:prstGeom prst="rect">
            <a:avLst/>
          </a:prstGeom>
        </p:spPr>
      </p:pic>
      <p:graphicFrame>
        <p:nvGraphicFramePr>
          <p:cNvPr id="11" name="Diagrama 10"/>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10132859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smtClean="0"/>
              <a:t>Example</a:t>
            </a:r>
            <a:endParaRPr lang="en-US" dirty="0"/>
          </a:p>
        </p:txBody>
      </p:sp>
      <p:sp>
        <p:nvSpPr>
          <p:cNvPr id="4" name="Espaço Reservado para Data 3"/>
          <p:cNvSpPr>
            <a:spLocks noGrp="1"/>
          </p:cNvSpPr>
          <p:nvPr>
            <p:ph type="dt" sz="half" idx="10"/>
          </p:nvPr>
        </p:nvSpPr>
        <p:spPr/>
        <p:txBody>
          <a:bodyPr/>
          <a:lstStyle/>
          <a:p>
            <a:fld id="{F21F602E-A183-4634-8846-9A125B40E394}" type="datetime1">
              <a:rPr lang="pt-BR" smtClean="0"/>
              <a:t>31/01/2015</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32</a:t>
            </a:fld>
            <a:endParaRPr lang="en-US" dirty="0"/>
          </a:p>
        </p:txBody>
      </p:sp>
      <p:pic>
        <p:nvPicPr>
          <p:cNvPr id="3" name="Imagem 2"/>
          <p:cNvPicPr>
            <a:picLocks noChangeAspect="1"/>
          </p:cNvPicPr>
          <p:nvPr/>
        </p:nvPicPr>
        <p:blipFill>
          <a:blip r:embed="rId3"/>
          <a:stretch>
            <a:fillRect/>
          </a:stretch>
        </p:blipFill>
        <p:spPr>
          <a:xfrm>
            <a:off x="109675" y="1106512"/>
            <a:ext cx="2085612" cy="4738688"/>
          </a:xfrm>
          <a:prstGeom prst="rect">
            <a:avLst/>
          </a:prstGeom>
        </p:spPr>
      </p:pic>
      <p:pic>
        <p:nvPicPr>
          <p:cNvPr id="7" name="Imagem 6"/>
          <p:cNvPicPr>
            <a:picLocks noChangeAspect="1"/>
          </p:cNvPicPr>
          <p:nvPr/>
        </p:nvPicPr>
        <p:blipFill>
          <a:blip r:embed="rId4"/>
          <a:stretch>
            <a:fillRect/>
          </a:stretch>
        </p:blipFill>
        <p:spPr>
          <a:xfrm>
            <a:off x="2336312" y="1422898"/>
            <a:ext cx="6698012" cy="1205989"/>
          </a:xfrm>
          <a:prstGeom prst="rect">
            <a:avLst/>
          </a:prstGeom>
        </p:spPr>
      </p:pic>
      <p:graphicFrame>
        <p:nvGraphicFramePr>
          <p:cNvPr id="11" name="Diagrama 10"/>
          <p:cNvGraphicFramePr/>
          <p:nvPr>
            <p:extLst>
              <p:ext uri="{D42A27DB-BD31-4B8C-83A1-F6EECF244321}">
                <p14:modId xmlns:p14="http://schemas.microsoft.com/office/powerpoint/2010/main" val="266066402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 name="Imagem 9"/>
          <p:cNvPicPr>
            <a:picLocks noChangeAspect="1"/>
          </p:cNvPicPr>
          <p:nvPr/>
        </p:nvPicPr>
        <p:blipFill>
          <a:blip r:embed="rId10"/>
          <a:stretch>
            <a:fillRect/>
          </a:stretch>
        </p:blipFill>
        <p:spPr>
          <a:xfrm>
            <a:off x="2336312" y="3163125"/>
            <a:ext cx="6698012" cy="2247075"/>
          </a:xfrm>
          <a:prstGeom prst="rect">
            <a:avLst/>
          </a:prstGeom>
        </p:spPr>
      </p:pic>
    </p:spTree>
    <p:custDataLst>
      <p:tags r:id="rId1"/>
    </p:custDataLst>
    <p:extLst>
      <p:ext uri="{BB962C8B-B14F-4D97-AF65-F5344CB8AC3E}">
        <p14:creationId xmlns:p14="http://schemas.microsoft.com/office/powerpoint/2010/main" val="812026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DyeVC - Main Screen</a:t>
            </a:r>
            <a:endParaRPr lang="en-US" dirty="0"/>
          </a:p>
        </p:txBody>
      </p:sp>
      <p:sp>
        <p:nvSpPr>
          <p:cNvPr id="4" name="Espaço Reservado para Data 3"/>
          <p:cNvSpPr>
            <a:spLocks noGrp="1"/>
          </p:cNvSpPr>
          <p:nvPr>
            <p:ph type="dt" sz="half" idx="10"/>
          </p:nvPr>
        </p:nvSpPr>
        <p:spPr/>
        <p:txBody>
          <a:bodyPr/>
          <a:lstStyle/>
          <a:p>
            <a:fld id="{253C855D-DCFC-4068-BC70-603545FB78EF}" type="datetime1">
              <a:rPr lang="pt-BR" smtClean="0"/>
              <a:t>31/01/2015</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33</a:t>
            </a:fld>
            <a:endParaRPr lang="en-US" dirty="0"/>
          </a:p>
        </p:txBody>
      </p:sp>
      <p:pic>
        <p:nvPicPr>
          <p:cNvPr id="8" name="Imagem 7"/>
          <p:cNvPicPr/>
          <p:nvPr/>
        </p:nvPicPr>
        <p:blipFill>
          <a:blip r:embed="rId2">
            <a:extLst>
              <a:ext uri="{28A0092B-C50C-407E-A947-70E740481C1C}">
                <a14:useLocalDpi xmlns:a14="http://schemas.microsoft.com/office/drawing/2010/main" val="0"/>
              </a:ext>
            </a:extLst>
          </a:blip>
          <a:srcRect/>
          <a:stretch>
            <a:fillRect/>
          </a:stretch>
        </p:blipFill>
        <p:spPr bwMode="auto">
          <a:xfrm>
            <a:off x="1663581" y="1507039"/>
            <a:ext cx="5816837" cy="4985860"/>
          </a:xfrm>
          <a:prstGeom prst="rect">
            <a:avLst/>
          </a:prstGeom>
          <a:noFill/>
          <a:ln>
            <a:noFill/>
          </a:ln>
        </p:spPr>
      </p:pic>
      <p:graphicFrame>
        <p:nvGraphicFramePr>
          <p:cNvPr id="11" name="Diagrama 10"/>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0646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Topology View</a:t>
            </a:r>
            <a:endParaRPr lang="en-US" dirty="0"/>
          </a:p>
        </p:txBody>
      </p:sp>
      <p:sp>
        <p:nvSpPr>
          <p:cNvPr id="4" name="Espaço Reservado para Data 3"/>
          <p:cNvSpPr>
            <a:spLocks noGrp="1"/>
          </p:cNvSpPr>
          <p:nvPr>
            <p:ph type="dt" sz="half" idx="10"/>
          </p:nvPr>
        </p:nvSpPr>
        <p:spPr/>
        <p:txBody>
          <a:bodyPr/>
          <a:lstStyle/>
          <a:p>
            <a:fld id="{C985F12F-474A-48DC-84BD-28D6AFBE9C0A}" type="datetime1">
              <a:rPr lang="pt-BR" smtClean="0"/>
              <a:t>31/01/2015</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34</a:t>
            </a:fld>
            <a:endParaRPr lang="en-US" dirty="0"/>
          </a:p>
        </p:txBody>
      </p:sp>
      <p:graphicFrame>
        <p:nvGraphicFramePr>
          <p:cNvPr id="9" name="Diagrama 8"/>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Espaço Reservado para Conteúdo 2"/>
          <p:cNvSpPr>
            <a:spLocks noGrp="1"/>
          </p:cNvSpPr>
          <p:nvPr>
            <p:ph idx="1"/>
          </p:nvPr>
        </p:nvSpPr>
        <p:spPr/>
        <p:txBody>
          <a:bodyPr/>
          <a:lstStyle/>
          <a:p>
            <a:endParaRPr lang="pt-BR" dirty="0"/>
          </a:p>
        </p:txBody>
      </p:sp>
      <p:grpSp>
        <p:nvGrpSpPr>
          <p:cNvPr id="11" name="Grupo 10"/>
          <p:cNvGrpSpPr/>
          <p:nvPr/>
        </p:nvGrpSpPr>
        <p:grpSpPr>
          <a:xfrm>
            <a:off x="1743075" y="1571625"/>
            <a:ext cx="5876925" cy="4755188"/>
            <a:chOff x="0" y="0"/>
            <a:chExt cx="4591050" cy="3714750"/>
          </a:xfrm>
        </p:grpSpPr>
        <p:pic>
          <p:nvPicPr>
            <p:cNvPr id="12" name="Imagem 11"/>
            <p:cNvPicPr>
              <a:picLocks noChangeAspect="1"/>
            </p:cNvPicPr>
            <p:nvPr/>
          </p:nvPicPr>
          <p:blipFill>
            <a:blip r:embed="rId7"/>
            <a:stretch>
              <a:fillRect/>
            </a:stretch>
          </p:blipFill>
          <p:spPr>
            <a:xfrm>
              <a:off x="0" y="0"/>
              <a:ext cx="4591050" cy="3714750"/>
            </a:xfrm>
            <a:prstGeom prst="rect">
              <a:avLst/>
            </a:prstGeom>
          </p:spPr>
        </p:pic>
        <p:pic>
          <p:nvPicPr>
            <p:cNvPr id="13" name="Imagem 12"/>
            <p:cNvPicPr>
              <a:picLocks noChangeAspect="1"/>
            </p:cNvPicPr>
            <p:nvPr/>
          </p:nvPicPr>
          <p:blipFill>
            <a:blip r:embed="rId8"/>
            <a:stretch>
              <a:fillRect/>
            </a:stretch>
          </p:blipFill>
          <p:spPr>
            <a:xfrm rot="18160955">
              <a:off x="2287153" y="1524228"/>
              <a:ext cx="247650" cy="114300"/>
            </a:xfrm>
            <a:prstGeom prst="rect">
              <a:avLst/>
            </a:prstGeom>
          </p:spPr>
        </p:pic>
        <p:pic>
          <p:nvPicPr>
            <p:cNvPr id="14" name="Imagem 13"/>
            <p:cNvPicPr>
              <a:picLocks noChangeAspect="1"/>
            </p:cNvPicPr>
            <p:nvPr/>
          </p:nvPicPr>
          <p:blipFill>
            <a:blip r:embed="rId8"/>
            <a:stretch>
              <a:fillRect/>
            </a:stretch>
          </p:blipFill>
          <p:spPr>
            <a:xfrm rot="2663953">
              <a:off x="1576568" y="1470493"/>
              <a:ext cx="247650" cy="114300"/>
            </a:xfrm>
            <a:prstGeom prst="rect">
              <a:avLst/>
            </a:prstGeom>
          </p:spPr>
        </p:pic>
        <p:pic>
          <p:nvPicPr>
            <p:cNvPr id="15" name="Imagem 14"/>
            <p:cNvPicPr>
              <a:picLocks noChangeAspect="1"/>
            </p:cNvPicPr>
            <p:nvPr/>
          </p:nvPicPr>
          <p:blipFill>
            <a:blip r:embed="rId9"/>
            <a:stretch>
              <a:fillRect/>
            </a:stretch>
          </p:blipFill>
          <p:spPr>
            <a:xfrm rot="2929040">
              <a:off x="1295556" y="1108812"/>
              <a:ext cx="285750" cy="104775"/>
            </a:xfrm>
            <a:prstGeom prst="rect">
              <a:avLst/>
            </a:prstGeom>
          </p:spPr>
        </p:pic>
        <p:pic>
          <p:nvPicPr>
            <p:cNvPr id="16" name="Imagem 15"/>
            <p:cNvPicPr>
              <a:picLocks noChangeAspect="1"/>
            </p:cNvPicPr>
            <p:nvPr/>
          </p:nvPicPr>
          <p:blipFill>
            <a:blip r:embed="rId10"/>
            <a:stretch>
              <a:fillRect/>
            </a:stretch>
          </p:blipFill>
          <p:spPr>
            <a:xfrm rot="18165840">
              <a:off x="2650207" y="1060918"/>
              <a:ext cx="285750" cy="104775"/>
            </a:xfrm>
            <a:prstGeom prst="rect">
              <a:avLst/>
            </a:prstGeom>
          </p:spPr>
        </p:pic>
        <p:pic>
          <p:nvPicPr>
            <p:cNvPr id="17" name="Imagem 16"/>
            <p:cNvPicPr>
              <a:picLocks noChangeAspect="1"/>
            </p:cNvPicPr>
            <p:nvPr/>
          </p:nvPicPr>
          <p:blipFill>
            <a:blip r:embed="rId11"/>
            <a:stretch>
              <a:fillRect/>
            </a:stretch>
          </p:blipFill>
          <p:spPr>
            <a:xfrm rot="18344122">
              <a:off x="1447799" y="2390776"/>
              <a:ext cx="247650" cy="95250"/>
            </a:xfrm>
            <a:prstGeom prst="rect">
              <a:avLst/>
            </a:prstGeom>
          </p:spPr>
        </p:pic>
        <p:pic>
          <p:nvPicPr>
            <p:cNvPr id="18" name="Imagem 17"/>
            <p:cNvPicPr>
              <a:picLocks noChangeAspect="1"/>
            </p:cNvPicPr>
            <p:nvPr/>
          </p:nvPicPr>
          <p:blipFill>
            <a:blip r:embed="rId12"/>
            <a:stretch>
              <a:fillRect/>
            </a:stretch>
          </p:blipFill>
          <p:spPr>
            <a:xfrm rot="18673472">
              <a:off x="1709786" y="2258373"/>
              <a:ext cx="247650" cy="95250"/>
            </a:xfrm>
            <a:prstGeom prst="rect">
              <a:avLst/>
            </a:prstGeom>
          </p:spPr>
        </p:pic>
        <p:pic>
          <p:nvPicPr>
            <p:cNvPr id="19" name="Imagem 18"/>
            <p:cNvPicPr>
              <a:picLocks noChangeAspect="1"/>
            </p:cNvPicPr>
            <p:nvPr/>
          </p:nvPicPr>
          <p:blipFill>
            <a:blip r:embed="rId8"/>
            <a:stretch>
              <a:fillRect/>
            </a:stretch>
          </p:blipFill>
          <p:spPr>
            <a:xfrm rot="1264294">
              <a:off x="2353697" y="2091610"/>
              <a:ext cx="247650" cy="114300"/>
            </a:xfrm>
            <a:prstGeom prst="rect">
              <a:avLst/>
            </a:prstGeom>
          </p:spPr>
        </p:pic>
        <p:pic>
          <p:nvPicPr>
            <p:cNvPr id="20" name="Imagem 19"/>
            <p:cNvPicPr>
              <a:picLocks noChangeAspect="1"/>
            </p:cNvPicPr>
            <p:nvPr/>
          </p:nvPicPr>
          <p:blipFill>
            <a:blip r:embed="rId13"/>
            <a:stretch>
              <a:fillRect/>
            </a:stretch>
          </p:blipFill>
          <p:spPr>
            <a:xfrm rot="1366439">
              <a:off x="2706919" y="2350616"/>
              <a:ext cx="295275" cy="76200"/>
            </a:xfrm>
            <a:prstGeom prst="rect">
              <a:avLst/>
            </a:prstGeom>
          </p:spPr>
        </p:pic>
        <p:pic>
          <p:nvPicPr>
            <p:cNvPr id="21" name="Imagem 20"/>
            <p:cNvPicPr>
              <a:picLocks noChangeAspect="1"/>
            </p:cNvPicPr>
            <p:nvPr/>
          </p:nvPicPr>
          <p:blipFill>
            <a:blip r:embed="rId14"/>
            <a:stretch>
              <a:fillRect/>
            </a:stretch>
          </p:blipFill>
          <p:spPr>
            <a:xfrm rot="1945648">
              <a:off x="1481186" y="2894972"/>
              <a:ext cx="238125" cy="95250"/>
            </a:xfrm>
            <a:prstGeom prst="rect">
              <a:avLst/>
            </a:prstGeom>
          </p:spPr>
        </p:pic>
        <p:pic>
          <p:nvPicPr>
            <p:cNvPr id="22" name="Imagem 21"/>
            <p:cNvPicPr>
              <a:picLocks noChangeAspect="1"/>
            </p:cNvPicPr>
            <p:nvPr/>
          </p:nvPicPr>
          <p:blipFill>
            <a:blip r:embed="rId15"/>
            <a:stretch>
              <a:fillRect/>
            </a:stretch>
          </p:blipFill>
          <p:spPr>
            <a:xfrm rot="2159012">
              <a:off x="1595486" y="3115495"/>
              <a:ext cx="333375" cy="76200"/>
            </a:xfrm>
            <a:prstGeom prst="rect">
              <a:avLst/>
            </a:prstGeom>
          </p:spPr>
        </p:pic>
      </p:grpSp>
    </p:spTree>
    <p:extLst>
      <p:ext uri="{BB962C8B-B14F-4D97-AF65-F5344CB8AC3E}">
        <p14:creationId xmlns:p14="http://schemas.microsoft.com/office/powerpoint/2010/main" val="39539575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Topology View</a:t>
            </a:r>
            <a:endParaRPr lang="en-US" dirty="0"/>
          </a:p>
        </p:txBody>
      </p:sp>
      <p:sp>
        <p:nvSpPr>
          <p:cNvPr id="4" name="Espaço Reservado para Data 3"/>
          <p:cNvSpPr>
            <a:spLocks noGrp="1"/>
          </p:cNvSpPr>
          <p:nvPr>
            <p:ph type="dt" sz="half" idx="10"/>
          </p:nvPr>
        </p:nvSpPr>
        <p:spPr/>
        <p:txBody>
          <a:bodyPr/>
          <a:lstStyle/>
          <a:p>
            <a:fld id="{9C0721C9-5F42-428C-98F4-E92229B8D326}" type="datetime1">
              <a:rPr lang="pt-BR" smtClean="0"/>
              <a:t>31/01/2015</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35</a:t>
            </a:fld>
            <a:endParaRPr lang="en-US" dirty="0"/>
          </a:p>
        </p:txBody>
      </p:sp>
      <p:pic>
        <p:nvPicPr>
          <p:cNvPr id="8" name="Imagem 7"/>
          <p:cNvPicPr>
            <a:picLocks noChangeAspect="1"/>
          </p:cNvPicPr>
          <p:nvPr/>
        </p:nvPicPr>
        <p:blipFill>
          <a:blip r:embed="rId2"/>
          <a:stretch>
            <a:fillRect/>
          </a:stretch>
        </p:blipFill>
        <p:spPr>
          <a:xfrm>
            <a:off x="1371600" y="1636775"/>
            <a:ext cx="6126693" cy="4339104"/>
          </a:xfrm>
          <a:prstGeom prst="rect">
            <a:avLst/>
          </a:prstGeom>
        </p:spPr>
      </p:pic>
      <p:cxnSp>
        <p:nvCxnSpPr>
          <p:cNvPr id="7" name="Conector de seta reta 6"/>
          <p:cNvCxnSpPr/>
          <p:nvPr/>
        </p:nvCxnSpPr>
        <p:spPr>
          <a:xfrm>
            <a:off x="488795" y="2514600"/>
            <a:ext cx="1447800" cy="0"/>
          </a:xfrm>
          <a:prstGeom prst="straightConnector1">
            <a:avLst/>
          </a:prstGeom>
          <a:ln w="57150">
            <a:solidFill>
              <a:srgbClr val="00FF00"/>
            </a:solidFill>
            <a:tailEnd type="triangle"/>
          </a:ln>
        </p:spPr>
        <p:style>
          <a:lnRef idx="1">
            <a:schemeClr val="accent1"/>
          </a:lnRef>
          <a:fillRef idx="0">
            <a:schemeClr val="accent1"/>
          </a:fillRef>
          <a:effectRef idx="0">
            <a:schemeClr val="accent1"/>
          </a:effectRef>
          <a:fontRef idx="minor">
            <a:schemeClr val="tx1"/>
          </a:fontRef>
        </p:style>
      </p:cxnSp>
      <p:sp>
        <p:nvSpPr>
          <p:cNvPr id="9" name="CaixaDeTexto 8"/>
          <p:cNvSpPr txBox="1"/>
          <p:nvPr/>
        </p:nvSpPr>
        <p:spPr>
          <a:xfrm>
            <a:off x="1936595" y="2329934"/>
            <a:ext cx="2272032" cy="1477328"/>
          </a:xfrm>
          <a:prstGeom prst="rect">
            <a:avLst/>
          </a:prstGeom>
          <a:noFill/>
        </p:spPr>
        <p:txBody>
          <a:bodyPr wrap="none" rtlCol="0">
            <a:spAutoFit/>
          </a:bodyPr>
          <a:lstStyle/>
          <a:p>
            <a:r>
              <a:rPr lang="en-US" dirty="0" smtClean="0"/>
              <a:t>Push, synchronized</a:t>
            </a:r>
          </a:p>
          <a:p>
            <a:r>
              <a:rPr lang="en-US" dirty="0" smtClean="0"/>
              <a:t>Push, not </a:t>
            </a:r>
            <a:r>
              <a:rPr lang="en-US" dirty="0" err="1" smtClean="0"/>
              <a:t>synchonized</a:t>
            </a:r>
            <a:endParaRPr lang="en-US" dirty="0" smtClean="0"/>
          </a:p>
          <a:p>
            <a:endParaRPr lang="en-US" dirty="0" smtClean="0"/>
          </a:p>
          <a:p>
            <a:r>
              <a:rPr lang="en-US" dirty="0" smtClean="0"/>
              <a:t>Pull, synchronized</a:t>
            </a:r>
          </a:p>
          <a:p>
            <a:r>
              <a:rPr lang="en-US" dirty="0" smtClean="0"/>
              <a:t>Pull, not synchronized</a:t>
            </a:r>
            <a:endParaRPr lang="en-US" dirty="0"/>
          </a:p>
        </p:txBody>
      </p:sp>
      <p:cxnSp>
        <p:nvCxnSpPr>
          <p:cNvPr id="10" name="Conector de seta reta 9"/>
          <p:cNvCxnSpPr/>
          <p:nvPr/>
        </p:nvCxnSpPr>
        <p:spPr>
          <a:xfrm>
            <a:off x="488795" y="3657600"/>
            <a:ext cx="1447800" cy="0"/>
          </a:xfrm>
          <a:prstGeom prst="straightConnector1">
            <a:avLst/>
          </a:prstGeom>
          <a:ln w="571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p:cNvCxnSpPr/>
          <p:nvPr/>
        </p:nvCxnSpPr>
        <p:spPr>
          <a:xfrm>
            <a:off x="488795" y="2819400"/>
            <a:ext cx="14478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p:cNvCxnSpPr/>
          <p:nvPr/>
        </p:nvCxnSpPr>
        <p:spPr>
          <a:xfrm>
            <a:off x="488795" y="3352800"/>
            <a:ext cx="1447800" cy="0"/>
          </a:xfrm>
          <a:prstGeom prst="straightConnector1">
            <a:avLst/>
          </a:prstGeom>
          <a:ln w="57150">
            <a:solidFill>
              <a:srgbClr val="00FF00"/>
            </a:solidFill>
            <a:prstDash val="sysDot"/>
            <a:tailEnd type="triangle"/>
          </a:ln>
        </p:spPr>
        <p:style>
          <a:lnRef idx="1">
            <a:schemeClr val="accent1"/>
          </a:lnRef>
          <a:fillRef idx="0">
            <a:schemeClr val="accent1"/>
          </a:fillRef>
          <a:effectRef idx="0">
            <a:schemeClr val="accent1"/>
          </a:effectRef>
          <a:fontRef idx="minor">
            <a:schemeClr val="tx1"/>
          </a:fontRef>
        </p:style>
      </p:cxnSp>
      <p:graphicFrame>
        <p:nvGraphicFramePr>
          <p:cNvPr id="15" name="Diagrama 14"/>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9584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dirty="0"/>
          </a:p>
        </p:txBody>
      </p:sp>
      <p:sp>
        <p:nvSpPr>
          <p:cNvPr id="4" name="Espaço Reservado para Data 3"/>
          <p:cNvSpPr>
            <a:spLocks noGrp="1"/>
          </p:cNvSpPr>
          <p:nvPr>
            <p:ph type="dt" sz="half" idx="10"/>
          </p:nvPr>
        </p:nvSpPr>
        <p:spPr/>
        <p:txBody>
          <a:bodyPr/>
          <a:lstStyle/>
          <a:p>
            <a:fld id="{14D17685-5AC9-4733-A10E-55A642475F38}" type="datetime1">
              <a:rPr lang="pt-BR" noProof="0" smtClean="0"/>
              <a:t>31/01/2015</a:t>
            </a:fld>
            <a:endParaRPr lang="en-US" noProof="0" dirty="0"/>
          </a:p>
        </p:txBody>
      </p:sp>
      <p:sp>
        <p:nvSpPr>
          <p:cNvPr id="5" name="Espaço Reservado para Rodapé 4"/>
          <p:cNvSpPr>
            <a:spLocks noGrp="1"/>
          </p:cNvSpPr>
          <p:nvPr>
            <p:ph type="ftr" sz="quarter" idx="11"/>
          </p:nvPr>
        </p:nvSpPr>
        <p:spPr/>
        <p:txBody>
          <a:bodyPr/>
          <a:lstStyle/>
          <a:p>
            <a:r>
              <a:rPr lang="en-US" noProof="0" smtClean="0"/>
              <a:t>Providing Visualizations for Distributed Version Control Systems</a:t>
            </a:r>
            <a:endParaRPr lang="en-US" noProof="0" dirty="0"/>
          </a:p>
        </p:txBody>
      </p:sp>
      <p:sp>
        <p:nvSpPr>
          <p:cNvPr id="6" name="Espaço Reservado para Número de Slide 5"/>
          <p:cNvSpPr>
            <a:spLocks noGrp="1"/>
          </p:cNvSpPr>
          <p:nvPr>
            <p:ph type="sldNum" sz="quarter" idx="12"/>
          </p:nvPr>
        </p:nvSpPr>
        <p:spPr/>
        <p:txBody>
          <a:bodyPr/>
          <a:lstStyle/>
          <a:p>
            <a:fld id="{0AAA623A-5D3C-471A-939B-3DC944CAB218}" type="slidenum">
              <a:rPr lang="en-US" noProof="0" smtClean="0"/>
              <a:pPr/>
              <a:t>36</a:t>
            </a:fld>
            <a:endParaRPr lang="en-US" noProof="0" dirty="0"/>
          </a:p>
        </p:txBody>
      </p:sp>
      <p:sp>
        <p:nvSpPr>
          <p:cNvPr id="7" name="Elipse 6"/>
          <p:cNvSpPr/>
          <p:nvPr/>
        </p:nvSpPr>
        <p:spPr>
          <a:xfrm>
            <a:off x="4343400" y="35814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1</a:t>
            </a:r>
            <a:endParaRPr lang="pt-BR" b="1" dirty="0">
              <a:solidFill>
                <a:schemeClr val="tx1"/>
              </a:solidFill>
            </a:endParaRPr>
          </a:p>
        </p:txBody>
      </p:sp>
      <p:sp>
        <p:nvSpPr>
          <p:cNvPr id="8" name="Elipse 7"/>
          <p:cNvSpPr/>
          <p:nvPr/>
        </p:nvSpPr>
        <p:spPr>
          <a:xfrm>
            <a:off x="2783377" y="35814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8</a:t>
            </a:r>
            <a:endParaRPr lang="pt-BR" b="1" dirty="0">
              <a:solidFill>
                <a:schemeClr val="tx1"/>
              </a:solidFill>
            </a:endParaRPr>
          </a:p>
        </p:txBody>
      </p:sp>
      <p:sp>
        <p:nvSpPr>
          <p:cNvPr id="9" name="Elipse 8"/>
          <p:cNvSpPr/>
          <p:nvPr/>
        </p:nvSpPr>
        <p:spPr>
          <a:xfrm>
            <a:off x="3053993" y="242517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2</a:t>
            </a:r>
            <a:endParaRPr lang="pt-BR" b="1" dirty="0">
              <a:solidFill>
                <a:schemeClr val="tx1"/>
              </a:solidFill>
            </a:endParaRPr>
          </a:p>
        </p:txBody>
      </p:sp>
      <p:sp>
        <p:nvSpPr>
          <p:cNvPr id="10" name="Elipse 9"/>
          <p:cNvSpPr/>
          <p:nvPr/>
        </p:nvSpPr>
        <p:spPr>
          <a:xfrm>
            <a:off x="4349393" y="1888325"/>
            <a:ext cx="360000" cy="360000"/>
          </a:xfrm>
          <a:prstGeom prst="ellips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lIns="36000" tIns="36000" rIns="36000" bIns="36000" rtlCol="0" anchor="ctr"/>
          <a:lstStyle/>
          <a:p>
            <a:pPr algn="ctr"/>
            <a:r>
              <a:rPr lang="pt-BR" b="1" dirty="0" smtClean="0">
                <a:solidFill>
                  <a:schemeClr val="tx1"/>
                </a:solidFill>
              </a:rPr>
              <a:t>3</a:t>
            </a:r>
            <a:endParaRPr lang="pt-BR" b="1" dirty="0">
              <a:solidFill>
                <a:schemeClr val="tx1"/>
              </a:solidFill>
            </a:endParaRPr>
          </a:p>
        </p:txBody>
      </p:sp>
      <p:sp>
        <p:nvSpPr>
          <p:cNvPr id="11" name="Elipse 10"/>
          <p:cNvSpPr/>
          <p:nvPr/>
        </p:nvSpPr>
        <p:spPr>
          <a:xfrm>
            <a:off x="5452216" y="2804359"/>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4</a:t>
            </a:r>
            <a:endParaRPr lang="pt-BR" b="1" dirty="0">
              <a:solidFill>
                <a:schemeClr val="tx1"/>
              </a:solidFill>
            </a:endParaRPr>
          </a:p>
        </p:txBody>
      </p:sp>
      <p:sp>
        <p:nvSpPr>
          <p:cNvPr id="12" name="Elipse 11"/>
          <p:cNvSpPr/>
          <p:nvPr/>
        </p:nvSpPr>
        <p:spPr>
          <a:xfrm>
            <a:off x="4343400" y="487721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6</a:t>
            </a:r>
            <a:endParaRPr lang="pt-BR" b="1" dirty="0">
              <a:solidFill>
                <a:schemeClr val="tx1"/>
              </a:solidFill>
            </a:endParaRPr>
          </a:p>
        </p:txBody>
      </p:sp>
      <p:cxnSp>
        <p:nvCxnSpPr>
          <p:cNvPr id="14" name="Conector reto 13"/>
          <p:cNvCxnSpPr>
            <a:stCxn id="10" idx="4"/>
            <a:endCxn id="7" idx="0"/>
          </p:cNvCxnSpPr>
          <p:nvPr/>
        </p:nvCxnSpPr>
        <p:spPr>
          <a:xfrm flipH="1">
            <a:off x="4523400" y="2248325"/>
            <a:ext cx="5993" cy="133307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Conector reto 15"/>
          <p:cNvCxnSpPr>
            <a:stCxn id="10" idx="2"/>
            <a:endCxn id="9" idx="7"/>
          </p:cNvCxnSpPr>
          <p:nvPr/>
        </p:nvCxnSpPr>
        <p:spPr>
          <a:xfrm flipH="1">
            <a:off x="3361272" y="2068325"/>
            <a:ext cx="988121" cy="40957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Conector reto 17"/>
          <p:cNvCxnSpPr>
            <a:stCxn id="7" idx="2"/>
            <a:endCxn id="8" idx="6"/>
          </p:cNvCxnSpPr>
          <p:nvPr/>
        </p:nvCxnSpPr>
        <p:spPr>
          <a:xfrm flipH="1">
            <a:off x="3143377" y="3761400"/>
            <a:ext cx="1200023"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Conector reto 20"/>
          <p:cNvCxnSpPr>
            <a:stCxn id="7" idx="4"/>
            <a:endCxn id="12" idx="0"/>
          </p:cNvCxnSpPr>
          <p:nvPr/>
        </p:nvCxnSpPr>
        <p:spPr>
          <a:xfrm>
            <a:off x="4523400" y="3941400"/>
            <a:ext cx="0" cy="93581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3" name="Elipse 22"/>
          <p:cNvSpPr/>
          <p:nvPr/>
        </p:nvSpPr>
        <p:spPr>
          <a:xfrm>
            <a:off x="3081328" y="487721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7</a:t>
            </a:r>
            <a:endParaRPr lang="pt-BR" b="1" dirty="0">
              <a:solidFill>
                <a:schemeClr val="tx1"/>
              </a:solidFill>
            </a:endParaRPr>
          </a:p>
        </p:txBody>
      </p:sp>
      <p:cxnSp>
        <p:nvCxnSpPr>
          <p:cNvPr id="25" name="Conector reto 24"/>
          <p:cNvCxnSpPr>
            <a:stCxn id="12" idx="2"/>
            <a:endCxn id="23" idx="6"/>
          </p:cNvCxnSpPr>
          <p:nvPr/>
        </p:nvCxnSpPr>
        <p:spPr>
          <a:xfrm flipH="1">
            <a:off x="3441328" y="5057215"/>
            <a:ext cx="902072"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Conector reto 28"/>
          <p:cNvCxnSpPr>
            <a:stCxn id="9" idx="5"/>
            <a:endCxn id="7" idx="1"/>
          </p:cNvCxnSpPr>
          <p:nvPr/>
        </p:nvCxnSpPr>
        <p:spPr>
          <a:xfrm>
            <a:off x="3361272" y="2732453"/>
            <a:ext cx="1034849" cy="90166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Conector reto 30"/>
          <p:cNvCxnSpPr>
            <a:stCxn id="10" idx="6"/>
            <a:endCxn id="11" idx="1"/>
          </p:cNvCxnSpPr>
          <p:nvPr/>
        </p:nvCxnSpPr>
        <p:spPr>
          <a:xfrm>
            <a:off x="4709393" y="2068325"/>
            <a:ext cx="795544" cy="78875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8" name="Elipse 37"/>
          <p:cNvSpPr/>
          <p:nvPr/>
        </p:nvSpPr>
        <p:spPr>
          <a:xfrm>
            <a:off x="5446224" y="4164499"/>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5</a:t>
            </a:r>
            <a:endParaRPr lang="pt-BR" b="1" dirty="0">
              <a:solidFill>
                <a:schemeClr val="tx1"/>
              </a:solidFill>
            </a:endParaRPr>
          </a:p>
        </p:txBody>
      </p:sp>
      <p:cxnSp>
        <p:nvCxnSpPr>
          <p:cNvPr id="40" name="Conector reto 39"/>
          <p:cNvCxnSpPr>
            <a:stCxn id="11" idx="4"/>
            <a:endCxn id="38" idx="0"/>
          </p:cNvCxnSpPr>
          <p:nvPr/>
        </p:nvCxnSpPr>
        <p:spPr>
          <a:xfrm flipH="1">
            <a:off x="5626224" y="3164359"/>
            <a:ext cx="5992" cy="100014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 name="Conector reto 41"/>
          <p:cNvCxnSpPr>
            <a:stCxn id="38" idx="2"/>
            <a:endCxn id="7" idx="5"/>
          </p:cNvCxnSpPr>
          <p:nvPr/>
        </p:nvCxnSpPr>
        <p:spPr>
          <a:xfrm flipH="1" flipV="1">
            <a:off x="4650679" y="3888679"/>
            <a:ext cx="795545" cy="45582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Conector reto 23"/>
          <p:cNvCxnSpPr>
            <a:stCxn id="23" idx="0"/>
            <a:endCxn id="8" idx="4"/>
          </p:cNvCxnSpPr>
          <p:nvPr/>
        </p:nvCxnSpPr>
        <p:spPr>
          <a:xfrm flipH="1" flipV="1">
            <a:off x="2963377" y="3941400"/>
            <a:ext cx="297951" cy="93581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88191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dirty="0"/>
          </a:p>
        </p:txBody>
      </p:sp>
      <p:sp>
        <p:nvSpPr>
          <p:cNvPr id="4" name="Espaço Reservado para Data 3"/>
          <p:cNvSpPr>
            <a:spLocks noGrp="1"/>
          </p:cNvSpPr>
          <p:nvPr>
            <p:ph type="dt" sz="half" idx="10"/>
          </p:nvPr>
        </p:nvSpPr>
        <p:spPr/>
        <p:txBody>
          <a:bodyPr/>
          <a:lstStyle/>
          <a:p>
            <a:fld id="{14D17685-5AC9-4733-A10E-55A642475F38}" type="datetime1">
              <a:rPr lang="pt-BR" noProof="0" smtClean="0"/>
              <a:t>31/01/2015</a:t>
            </a:fld>
            <a:endParaRPr lang="en-US" noProof="0" dirty="0"/>
          </a:p>
        </p:txBody>
      </p:sp>
      <p:sp>
        <p:nvSpPr>
          <p:cNvPr id="5" name="Espaço Reservado para Rodapé 4"/>
          <p:cNvSpPr>
            <a:spLocks noGrp="1"/>
          </p:cNvSpPr>
          <p:nvPr>
            <p:ph type="ftr" sz="quarter" idx="11"/>
          </p:nvPr>
        </p:nvSpPr>
        <p:spPr/>
        <p:txBody>
          <a:bodyPr/>
          <a:lstStyle/>
          <a:p>
            <a:r>
              <a:rPr lang="en-US" noProof="0" smtClean="0"/>
              <a:t>Providing Visualizations for Distributed Version Control Systems</a:t>
            </a:r>
            <a:endParaRPr lang="en-US" noProof="0" dirty="0"/>
          </a:p>
        </p:txBody>
      </p:sp>
      <p:sp>
        <p:nvSpPr>
          <p:cNvPr id="6" name="Espaço Reservado para Número de Slide 5"/>
          <p:cNvSpPr>
            <a:spLocks noGrp="1"/>
          </p:cNvSpPr>
          <p:nvPr>
            <p:ph type="sldNum" sz="quarter" idx="12"/>
          </p:nvPr>
        </p:nvSpPr>
        <p:spPr/>
        <p:txBody>
          <a:bodyPr/>
          <a:lstStyle/>
          <a:p>
            <a:fld id="{0AAA623A-5D3C-471A-939B-3DC944CAB218}" type="slidenum">
              <a:rPr lang="en-US" noProof="0" smtClean="0"/>
              <a:pPr/>
              <a:t>37</a:t>
            </a:fld>
            <a:endParaRPr lang="en-US" noProof="0" dirty="0"/>
          </a:p>
        </p:txBody>
      </p:sp>
      <p:sp>
        <p:nvSpPr>
          <p:cNvPr id="7" name="Elipse 6"/>
          <p:cNvSpPr/>
          <p:nvPr/>
        </p:nvSpPr>
        <p:spPr>
          <a:xfrm>
            <a:off x="4343400" y="3581400"/>
            <a:ext cx="360000" cy="3600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1</a:t>
            </a:r>
            <a:endParaRPr lang="pt-BR" b="1" dirty="0">
              <a:solidFill>
                <a:schemeClr val="tx1"/>
              </a:solidFill>
            </a:endParaRPr>
          </a:p>
        </p:txBody>
      </p:sp>
      <p:sp>
        <p:nvSpPr>
          <p:cNvPr id="8" name="Elipse 7"/>
          <p:cNvSpPr/>
          <p:nvPr/>
        </p:nvSpPr>
        <p:spPr>
          <a:xfrm>
            <a:off x="2783377" y="3581400"/>
            <a:ext cx="360000" cy="36000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8</a:t>
            </a:r>
            <a:endParaRPr lang="pt-BR" b="1" dirty="0">
              <a:solidFill>
                <a:schemeClr val="tx1"/>
              </a:solidFill>
            </a:endParaRPr>
          </a:p>
        </p:txBody>
      </p:sp>
      <p:sp>
        <p:nvSpPr>
          <p:cNvPr id="9" name="Elipse 8"/>
          <p:cNvSpPr/>
          <p:nvPr/>
        </p:nvSpPr>
        <p:spPr>
          <a:xfrm>
            <a:off x="3053993" y="2425174"/>
            <a:ext cx="360000" cy="3600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2</a:t>
            </a:r>
            <a:endParaRPr lang="pt-BR" b="1" dirty="0">
              <a:solidFill>
                <a:schemeClr val="tx1"/>
              </a:solidFill>
            </a:endParaRPr>
          </a:p>
        </p:txBody>
      </p:sp>
      <p:sp>
        <p:nvSpPr>
          <p:cNvPr id="10" name="Elipse 9"/>
          <p:cNvSpPr/>
          <p:nvPr/>
        </p:nvSpPr>
        <p:spPr>
          <a:xfrm>
            <a:off x="4349393" y="1888325"/>
            <a:ext cx="360000" cy="360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3</a:t>
            </a:r>
            <a:endParaRPr lang="pt-BR" b="1" dirty="0">
              <a:solidFill>
                <a:schemeClr val="tx1"/>
              </a:solidFill>
            </a:endParaRPr>
          </a:p>
        </p:txBody>
      </p:sp>
      <p:sp>
        <p:nvSpPr>
          <p:cNvPr id="11" name="Elipse 10"/>
          <p:cNvSpPr/>
          <p:nvPr/>
        </p:nvSpPr>
        <p:spPr>
          <a:xfrm>
            <a:off x="5452216" y="2804359"/>
            <a:ext cx="360000" cy="3600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4</a:t>
            </a:r>
            <a:endParaRPr lang="pt-BR" b="1" dirty="0">
              <a:solidFill>
                <a:schemeClr val="tx1"/>
              </a:solidFill>
            </a:endParaRPr>
          </a:p>
        </p:txBody>
      </p:sp>
      <p:sp>
        <p:nvSpPr>
          <p:cNvPr id="12" name="Elipse 11"/>
          <p:cNvSpPr/>
          <p:nvPr/>
        </p:nvSpPr>
        <p:spPr>
          <a:xfrm>
            <a:off x="4343400" y="4877215"/>
            <a:ext cx="360000" cy="36000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6</a:t>
            </a:r>
            <a:endParaRPr lang="pt-BR" b="1" dirty="0">
              <a:solidFill>
                <a:schemeClr val="tx1"/>
              </a:solidFill>
            </a:endParaRPr>
          </a:p>
        </p:txBody>
      </p:sp>
      <p:cxnSp>
        <p:nvCxnSpPr>
          <p:cNvPr id="14" name="Conector reto 13"/>
          <p:cNvCxnSpPr>
            <a:stCxn id="10" idx="4"/>
            <a:endCxn id="7" idx="0"/>
          </p:cNvCxnSpPr>
          <p:nvPr/>
        </p:nvCxnSpPr>
        <p:spPr>
          <a:xfrm flipH="1">
            <a:off x="4523400" y="2248325"/>
            <a:ext cx="5993" cy="1333075"/>
          </a:xfrm>
          <a:prstGeom prst="line">
            <a:avLst/>
          </a:prstGeom>
          <a:ln w="19050">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16" name="Conector reto 15"/>
          <p:cNvCxnSpPr>
            <a:stCxn id="10" idx="2"/>
            <a:endCxn id="9" idx="7"/>
          </p:cNvCxnSpPr>
          <p:nvPr/>
        </p:nvCxnSpPr>
        <p:spPr>
          <a:xfrm flipH="1">
            <a:off x="3361272" y="2068325"/>
            <a:ext cx="988121" cy="409570"/>
          </a:xfrm>
          <a:prstGeom prst="line">
            <a:avLst/>
          </a:prstGeom>
          <a:ln w="19050">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18" name="Conector reto 17"/>
          <p:cNvCxnSpPr>
            <a:stCxn id="7" idx="2"/>
            <a:endCxn id="8" idx="6"/>
          </p:cNvCxnSpPr>
          <p:nvPr/>
        </p:nvCxnSpPr>
        <p:spPr>
          <a:xfrm flipH="1">
            <a:off x="3143377" y="3761400"/>
            <a:ext cx="1200023"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Conector reto 20"/>
          <p:cNvCxnSpPr>
            <a:stCxn id="7" idx="4"/>
            <a:endCxn id="12" idx="0"/>
          </p:cNvCxnSpPr>
          <p:nvPr/>
        </p:nvCxnSpPr>
        <p:spPr>
          <a:xfrm>
            <a:off x="4523400" y="3941400"/>
            <a:ext cx="0" cy="93581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3" name="Elipse 22"/>
          <p:cNvSpPr/>
          <p:nvPr/>
        </p:nvSpPr>
        <p:spPr>
          <a:xfrm>
            <a:off x="3081328" y="4877215"/>
            <a:ext cx="360000" cy="36000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7</a:t>
            </a:r>
            <a:endParaRPr lang="pt-BR" b="1" dirty="0">
              <a:solidFill>
                <a:schemeClr val="tx1"/>
              </a:solidFill>
            </a:endParaRPr>
          </a:p>
        </p:txBody>
      </p:sp>
      <p:cxnSp>
        <p:nvCxnSpPr>
          <p:cNvPr id="25" name="Conector reto 24"/>
          <p:cNvCxnSpPr>
            <a:stCxn id="12" idx="2"/>
            <a:endCxn id="23" idx="6"/>
          </p:cNvCxnSpPr>
          <p:nvPr/>
        </p:nvCxnSpPr>
        <p:spPr>
          <a:xfrm flipH="1">
            <a:off x="3441328" y="5057215"/>
            <a:ext cx="902072"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Conector reto 28"/>
          <p:cNvCxnSpPr>
            <a:stCxn id="9" idx="5"/>
            <a:endCxn id="7" idx="1"/>
          </p:cNvCxnSpPr>
          <p:nvPr/>
        </p:nvCxnSpPr>
        <p:spPr>
          <a:xfrm>
            <a:off x="3361272" y="2732453"/>
            <a:ext cx="1034849" cy="90166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Conector reto 30"/>
          <p:cNvCxnSpPr>
            <a:stCxn id="10" idx="6"/>
            <a:endCxn id="11" idx="1"/>
          </p:cNvCxnSpPr>
          <p:nvPr/>
        </p:nvCxnSpPr>
        <p:spPr>
          <a:xfrm>
            <a:off x="4709393" y="2068325"/>
            <a:ext cx="795544" cy="788755"/>
          </a:xfrm>
          <a:prstGeom prst="line">
            <a:avLst/>
          </a:prstGeom>
          <a:ln w="190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38" name="Elipse 37"/>
          <p:cNvSpPr/>
          <p:nvPr/>
        </p:nvSpPr>
        <p:spPr>
          <a:xfrm>
            <a:off x="5446224" y="4164499"/>
            <a:ext cx="360000" cy="36000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a:solidFill>
                  <a:schemeClr val="tx1"/>
                </a:solidFill>
              </a:rPr>
              <a:t>5</a:t>
            </a:r>
          </a:p>
        </p:txBody>
      </p:sp>
      <p:cxnSp>
        <p:nvCxnSpPr>
          <p:cNvPr id="40" name="Conector reto 39"/>
          <p:cNvCxnSpPr>
            <a:stCxn id="11" idx="4"/>
            <a:endCxn id="38" idx="0"/>
          </p:cNvCxnSpPr>
          <p:nvPr/>
        </p:nvCxnSpPr>
        <p:spPr>
          <a:xfrm flipH="1">
            <a:off x="5626224" y="3164359"/>
            <a:ext cx="5992" cy="100014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 name="Conector reto 41"/>
          <p:cNvCxnSpPr>
            <a:stCxn id="38" idx="2"/>
            <a:endCxn id="7" idx="5"/>
          </p:cNvCxnSpPr>
          <p:nvPr/>
        </p:nvCxnSpPr>
        <p:spPr>
          <a:xfrm flipH="1" flipV="1">
            <a:off x="4650679" y="3888679"/>
            <a:ext cx="795545" cy="45582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Conector reto 12"/>
          <p:cNvCxnSpPr>
            <a:stCxn id="23" idx="0"/>
            <a:endCxn id="8" idx="4"/>
          </p:cNvCxnSpPr>
          <p:nvPr/>
        </p:nvCxnSpPr>
        <p:spPr>
          <a:xfrm flipH="1" flipV="1">
            <a:off x="2963377" y="3941400"/>
            <a:ext cx="297951" cy="93581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26965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dirty="0"/>
          </a:p>
        </p:txBody>
      </p:sp>
      <p:sp>
        <p:nvSpPr>
          <p:cNvPr id="4" name="Espaço Reservado para Data 3"/>
          <p:cNvSpPr>
            <a:spLocks noGrp="1"/>
          </p:cNvSpPr>
          <p:nvPr>
            <p:ph type="dt" sz="half" idx="10"/>
          </p:nvPr>
        </p:nvSpPr>
        <p:spPr/>
        <p:txBody>
          <a:bodyPr/>
          <a:lstStyle/>
          <a:p>
            <a:fld id="{14D17685-5AC9-4733-A10E-55A642475F38}" type="datetime1">
              <a:rPr lang="pt-BR" noProof="0" smtClean="0"/>
              <a:t>31/01/2015</a:t>
            </a:fld>
            <a:endParaRPr lang="en-US" noProof="0" dirty="0"/>
          </a:p>
        </p:txBody>
      </p:sp>
      <p:sp>
        <p:nvSpPr>
          <p:cNvPr id="5" name="Espaço Reservado para Rodapé 4"/>
          <p:cNvSpPr>
            <a:spLocks noGrp="1"/>
          </p:cNvSpPr>
          <p:nvPr>
            <p:ph type="ftr" sz="quarter" idx="11"/>
          </p:nvPr>
        </p:nvSpPr>
        <p:spPr/>
        <p:txBody>
          <a:bodyPr/>
          <a:lstStyle/>
          <a:p>
            <a:r>
              <a:rPr lang="en-US" noProof="0" smtClean="0"/>
              <a:t>Providing Visualizations for Distributed Version Control Systems</a:t>
            </a:r>
            <a:endParaRPr lang="en-US" noProof="0" dirty="0"/>
          </a:p>
        </p:txBody>
      </p:sp>
      <p:sp>
        <p:nvSpPr>
          <p:cNvPr id="6" name="Espaço Reservado para Número de Slide 5"/>
          <p:cNvSpPr>
            <a:spLocks noGrp="1"/>
          </p:cNvSpPr>
          <p:nvPr>
            <p:ph type="sldNum" sz="quarter" idx="12"/>
          </p:nvPr>
        </p:nvSpPr>
        <p:spPr/>
        <p:txBody>
          <a:bodyPr/>
          <a:lstStyle/>
          <a:p>
            <a:fld id="{0AAA623A-5D3C-471A-939B-3DC944CAB218}" type="slidenum">
              <a:rPr lang="en-US" noProof="0" smtClean="0"/>
              <a:pPr/>
              <a:t>38</a:t>
            </a:fld>
            <a:endParaRPr lang="en-US" noProof="0" dirty="0"/>
          </a:p>
        </p:txBody>
      </p:sp>
      <p:sp>
        <p:nvSpPr>
          <p:cNvPr id="7" name="Elipse 6"/>
          <p:cNvSpPr/>
          <p:nvPr/>
        </p:nvSpPr>
        <p:spPr>
          <a:xfrm>
            <a:off x="4343400" y="3581400"/>
            <a:ext cx="360000" cy="3600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1</a:t>
            </a:r>
            <a:endParaRPr lang="pt-BR" b="1" dirty="0">
              <a:solidFill>
                <a:schemeClr val="tx1"/>
              </a:solidFill>
            </a:endParaRPr>
          </a:p>
        </p:txBody>
      </p:sp>
      <p:sp>
        <p:nvSpPr>
          <p:cNvPr id="8" name="Elipse 7"/>
          <p:cNvSpPr/>
          <p:nvPr/>
        </p:nvSpPr>
        <p:spPr>
          <a:xfrm>
            <a:off x="2783377" y="3581400"/>
            <a:ext cx="360000" cy="36000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8</a:t>
            </a:r>
            <a:endParaRPr lang="pt-BR" b="1" dirty="0">
              <a:solidFill>
                <a:schemeClr val="tx1"/>
              </a:solidFill>
            </a:endParaRPr>
          </a:p>
        </p:txBody>
      </p:sp>
      <p:sp>
        <p:nvSpPr>
          <p:cNvPr id="9" name="Elipse 8"/>
          <p:cNvSpPr/>
          <p:nvPr/>
        </p:nvSpPr>
        <p:spPr>
          <a:xfrm>
            <a:off x="3053993" y="2425174"/>
            <a:ext cx="360000" cy="3600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2</a:t>
            </a:r>
            <a:endParaRPr lang="pt-BR" b="1" dirty="0">
              <a:solidFill>
                <a:schemeClr val="tx1"/>
              </a:solidFill>
            </a:endParaRPr>
          </a:p>
        </p:txBody>
      </p:sp>
      <p:sp>
        <p:nvSpPr>
          <p:cNvPr id="10" name="Elipse 9"/>
          <p:cNvSpPr/>
          <p:nvPr/>
        </p:nvSpPr>
        <p:spPr>
          <a:xfrm>
            <a:off x="4349393" y="1888325"/>
            <a:ext cx="360000" cy="360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3</a:t>
            </a:r>
            <a:endParaRPr lang="pt-BR" b="1" dirty="0">
              <a:solidFill>
                <a:schemeClr val="tx1"/>
              </a:solidFill>
            </a:endParaRPr>
          </a:p>
        </p:txBody>
      </p:sp>
      <p:sp>
        <p:nvSpPr>
          <p:cNvPr id="11" name="Elipse 10"/>
          <p:cNvSpPr/>
          <p:nvPr/>
        </p:nvSpPr>
        <p:spPr>
          <a:xfrm>
            <a:off x="5452216" y="2804359"/>
            <a:ext cx="360000" cy="360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4</a:t>
            </a:r>
            <a:endParaRPr lang="pt-BR" b="1" dirty="0">
              <a:solidFill>
                <a:schemeClr val="tx1"/>
              </a:solidFill>
            </a:endParaRPr>
          </a:p>
        </p:txBody>
      </p:sp>
      <p:sp>
        <p:nvSpPr>
          <p:cNvPr id="12" name="Elipse 11"/>
          <p:cNvSpPr/>
          <p:nvPr/>
        </p:nvSpPr>
        <p:spPr>
          <a:xfrm>
            <a:off x="4343400" y="4877215"/>
            <a:ext cx="360000" cy="36000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6</a:t>
            </a:r>
            <a:endParaRPr lang="pt-BR" b="1" dirty="0">
              <a:solidFill>
                <a:schemeClr val="tx1"/>
              </a:solidFill>
            </a:endParaRPr>
          </a:p>
        </p:txBody>
      </p:sp>
      <p:cxnSp>
        <p:nvCxnSpPr>
          <p:cNvPr id="14" name="Conector reto 13"/>
          <p:cNvCxnSpPr>
            <a:stCxn id="10" idx="4"/>
            <a:endCxn id="7" idx="0"/>
          </p:cNvCxnSpPr>
          <p:nvPr/>
        </p:nvCxnSpPr>
        <p:spPr>
          <a:xfrm flipH="1">
            <a:off x="4523400" y="2248325"/>
            <a:ext cx="5993" cy="1333075"/>
          </a:xfrm>
          <a:prstGeom prst="line">
            <a:avLst/>
          </a:prstGeom>
          <a:ln w="19050">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16" name="Conector reto 15"/>
          <p:cNvCxnSpPr>
            <a:stCxn id="10" idx="2"/>
            <a:endCxn id="9" idx="7"/>
          </p:cNvCxnSpPr>
          <p:nvPr/>
        </p:nvCxnSpPr>
        <p:spPr>
          <a:xfrm flipH="1">
            <a:off x="3361272" y="2068325"/>
            <a:ext cx="988121" cy="409570"/>
          </a:xfrm>
          <a:prstGeom prst="line">
            <a:avLst/>
          </a:prstGeom>
          <a:ln w="19050">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18" name="Conector reto 17"/>
          <p:cNvCxnSpPr>
            <a:stCxn id="7" idx="2"/>
            <a:endCxn id="8" idx="6"/>
          </p:cNvCxnSpPr>
          <p:nvPr/>
        </p:nvCxnSpPr>
        <p:spPr>
          <a:xfrm flipH="1">
            <a:off x="3143377" y="3761400"/>
            <a:ext cx="1200023"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Conector reto 20"/>
          <p:cNvCxnSpPr>
            <a:stCxn id="7" idx="4"/>
            <a:endCxn id="12" idx="0"/>
          </p:cNvCxnSpPr>
          <p:nvPr/>
        </p:nvCxnSpPr>
        <p:spPr>
          <a:xfrm>
            <a:off x="4523400" y="3941400"/>
            <a:ext cx="0" cy="93581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3" name="Elipse 22"/>
          <p:cNvSpPr/>
          <p:nvPr/>
        </p:nvSpPr>
        <p:spPr>
          <a:xfrm>
            <a:off x="3081328" y="4877215"/>
            <a:ext cx="360000" cy="36000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7</a:t>
            </a:r>
            <a:endParaRPr lang="pt-BR" b="1" dirty="0">
              <a:solidFill>
                <a:schemeClr val="tx1"/>
              </a:solidFill>
            </a:endParaRPr>
          </a:p>
        </p:txBody>
      </p:sp>
      <p:cxnSp>
        <p:nvCxnSpPr>
          <p:cNvPr id="25" name="Conector reto 24"/>
          <p:cNvCxnSpPr>
            <a:stCxn id="12" idx="2"/>
            <a:endCxn id="23" idx="6"/>
          </p:cNvCxnSpPr>
          <p:nvPr/>
        </p:nvCxnSpPr>
        <p:spPr>
          <a:xfrm flipH="1">
            <a:off x="3441328" y="5057215"/>
            <a:ext cx="902072"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Conector reto 28"/>
          <p:cNvCxnSpPr>
            <a:stCxn id="9" idx="5"/>
            <a:endCxn id="7" idx="1"/>
          </p:cNvCxnSpPr>
          <p:nvPr/>
        </p:nvCxnSpPr>
        <p:spPr>
          <a:xfrm>
            <a:off x="3361272" y="2732453"/>
            <a:ext cx="1034849" cy="90166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Conector reto 30"/>
          <p:cNvCxnSpPr>
            <a:stCxn id="10" idx="6"/>
            <a:endCxn id="11" idx="1"/>
          </p:cNvCxnSpPr>
          <p:nvPr/>
        </p:nvCxnSpPr>
        <p:spPr>
          <a:xfrm>
            <a:off x="4709393" y="2068325"/>
            <a:ext cx="795544" cy="788755"/>
          </a:xfrm>
          <a:prstGeom prst="line">
            <a:avLst/>
          </a:prstGeom>
          <a:ln w="190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38" name="Elipse 37"/>
          <p:cNvSpPr/>
          <p:nvPr/>
        </p:nvSpPr>
        <p:spPr>
          <a:xfrm>
            <a:off x="5446224" y="4164499"/>
            <a:ext cx="360000" cy="3600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a:solidFill>
                  <a:schemeClr val="tx1"/>
                </a:solidFill>
              </a:rPr>
              <a:t>5</a:t>
            </a:r>
          </a:p>
        </p:txBody>
      </p:sp>
      <p:cxnSp>
        <p:nvCxnSpPr>
          <p:cNvPr id="40" name="Conector reto 39"/>
          <p:cNvCxnSpPr>
            <a:stCxn id="11" idx="4"/>
            <a:endCxn id="38" idx="0"/>
          </p:cNvCxnSpPr>
          <p:nvPr/>
        </p:nvCxnSpPr>
        <p:spPr>
          <a:xfrm flipH="1">
            <a:off x="5626224" y="3164359"/>
            <a:ext cx="5992" cy="1000140"/>
          </a:xfrm>
          <a:prstGeom prst="line">
            <a:avLst/>
          </a:prstGeom>
          <a:ln w="19050">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42" name="Conector reto 41"/>
          <p:cNvCxnSpPr>
            <a:stCxn id="38" idx="2"/>
            <a:endCxn id="7" idx="5"/>
          </p:cNvCxnSpPr>
          <p:nvPr/>
        </p:nvCxnSpPr>
        <p:spPr>
          <a:xfrm flipH="1" flipV="1">
            <a:off x="4650679" y="3888679"/>
            <a:ext cx="795545" cy="45582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Conector reto 12"/>
          <p:cNvCxnSpPr>
            <a:stCxn id="23" idx="0"/>
            <a:endCxn id="8" idx="4"/>
          </p:cNvCxnSpPr>
          <p:nvPr/>
        </p:nvCxnSpPr>
        <p:spPr>
          <a:xfrm flipH="1" flipV="1">
            <a:off x="2963377" y="3941400"/>
            <a:ext cx="297951" cy="93581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21960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dirty="0"/>
          </a:p>
        </p:txBody>
      </p:sp>
      <p:sp>
        <p:nvSpPr>
          <p:cNvPr id="4" name="Espaço Reservado para Data 3"/>
          <p:cNvSpPr>
            <a:spLocks noGrp="1"/>
          </p:cNvSpPr>
          <p:nvPr>
            <p:ph type="dt" sz="half" idx="10"/>
          </p:nvPr>
        </p:nvSpPr>
        <p:spPr/>
        <p:txBody>
          <a:bodyPr/>
          <a:lstStyle/>
          <a:p>
            <a:fld id="{14D17685-5AC9-4733-A10E-55A642475F38}" type="datetime1">
              <a:rPr lang="pt-BR" noProof="0" smtClean="0"/>
              <a:t>31/01/2015</a:t>
            </a:fld>
            <a:endParaRPr lang="en-US" noProof="0" dirty="0"/>
          </a:p>
        </p:txBody>
      </p:sp>
      <p:sp>
        <p:nvSpPr>
          <p:cNvPr id="5" name="Espaço Reservado para Rodapé 4"/>
          <p:cNvSpPr>
            <a:spLocks noGrp="1"/>
          </p:cNvSpPr>
          <p:nvPr>
            <p:ph type="ftr" sz="quarter" idx="11"/>
          </p:nvPr>
        </p:nvSpPr>
        <p:spPr/>
        <p:txBody>
          <a:bodyPr/>
          <a:lstStyle/>
          <a:p>
            <a:r>
              <a:rPr lang="en-US" noProof="0" smtClean="0"/>
              <a:t>Providing Visualizations for Distributed Version Control Systems</a:t>
            </a:r>
            <a:endParaRPr lang="en-US" noProof="0" dirty="0"/>
          </a:p>
        </p:txBody>
      </p:sp>
      <p:sp>
        <p:nvSpPr>
          <p:cNvPr id="6" name="Espaço Reservado para Número de Slide 5"/>
          <p:cNvSpPr>
            <a:spLocks noGrp="1"/>
          </p:cNvSpPr>
          <p:nvPr>
            <p:ph type="sldNum" sz="quarter" idx="12"/>
          </p:nvPr>
        </p:nvSpPr>
        <p:spPr/>
        <p:txBody>
          <a:bodyPr/>
          <a:lstStyle/>
          <a:p>
            <a:fld id="{0AAA623A-5D3C-471A-939B-3DC944CAB218}" type="slidenum">
              <a:rPr lang="en-US" noProof="0" smtClean="0"/>
              <a:pPr/>
              <a:t>39</a:t>
            </a:fld>
            <a:endParaRPr lang="en-US" noProof="0" dirty="0"/>
          </a:p>
        </p:txBody>
      </p:sp>
      <p:sp>
        <p:nvSpPr>
          <p:cNvPr id="7" name="Elipse 6"/>
          <p:cNvSpPr/>
          <p:nvPr/>
        </p:nvSpPr>
        <p:spPr>
          <a:xfrm>
            <a:off x="4343400" y="3581400"/>
            <a:ext cx="360000" cy="3600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1</a:t>
            </a:r>
            <a:endParaRPr lang="pt-BR" b="1" dirty="0">
              <a:solidFill>
                <a:schemeClr val="tx1"/>
              </a:solidFill>
            </a:endParaRPr>
          </a:p>
        </p:txBody>
      </p:sp>
      <p:sp>
        <p:nvSpPr>
          <p:cNvPr id="8" name="Elipse 7"/>
          <p:cNvSpPr/>
          <p:nvPr/>
        </p:nvSpPr>
        <p:spPr>
          <a:xfrm>
            <a:off x="2783377" y="3581400"/>
            <a:ext cx="360000" cy="36000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8</a:t>
            </a:r>
            <a:endParaRPr lang="pt-BR" b="1" dirty="0">
              <a:solidFill>
                <a:schemeClr val="tx1"/>
              </a:solidFill>
            </a:endParaRPr>
          </a:p>
        </p:txBody>
      </p:sp>
      <p:sp>
        <p:nvSpPr>
          <p:cNvPr id="9" name="Elipse 8"/>
          <p:cNvSpPr/>
          <p:nvPr/>
        </p:nvSpPr>
        <p:spPr>
          <a:xfrm>
            <a:off x="3053993" y="2425174"/>
            <a:ext cx="360000" cy="3600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2</a:t>
            </a:r>
            <a:endParaRPr lang="pt-BR" b="1" dirty="0">
              <a:solidFill>
                <a:schemeClr val="tx1"/>
              </a:solidFill>
            </a:endParaRPr>
          </a:p>
        </p:txBody>
      </p:sp>
      <p:sp>
        <p:nvSpPr>
          <p:cNvPr id="10" name="Elipse 9"/>
          <p:cNvSpPr/>
          <p:nvPr/>
        </p:nvSpPr>
        <p:spPr>
          <a:xfrm>
            <a:off x="4349393" y="1888325"/>
            <a:ext cx="360000" cy="360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3</a:t>
            </a:r>
            <a:endParaRPr lang="pt-BR" b="1" dirty="0">
              <a:solidFill>
                <a:schemeClr val="tx1"/>
              </a:solidFill>
            </a:endParaRPr>
          </a:p>
        </p:txBody>
      </p:sp>
      <p:sp>
        <p:nvSpPr>
          <p:cNvPr id="11" name="Elipse 10"/>
          <p:cNvSpPr/>
          <p:nvPr/>
        </p:nvSpPr>
        <p:spPr>
          <a:xfrm>
            <a:off x="5452216" y="2804359"/>
            <a:ext cx="360000" cy="360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4</a:t>
            </a:r>
            <a:endParaRPr lang="pt-BR" b="1" dirty="0">
              <a:solidFill>
                <a:schemeClr val="tx1"/>
              </a:solidFill>
            </a:endParaRPr>
          </a:p>
        </p:txBody>
      </p:sp>
      <p:sp>
        <p:nvSpPr>
          <p:cNvPr id="12" name="Elipse 11"/>
          <p:cNvSpPr/>
          <p:nvPr/>
        </p:nvSpPr>
        <p:spPr>
          <a:xfrm>
            <a:off x="4343400" y="4877215"/>
            <a:ext cx="360000" cy="360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a:solidFill>
                  <a:schemeClr val="tx1"/>
                </a:solidFill>
              </a:rPr>
              <a:t>6</a:t>
            </a:r>
          </a:p>
        </p:txBody>
      </p:sp>
      <p:cxnSp>
        <p:nvCxnSpPr>
          <p:cNvPr id="14" name="Conector reto 13"/>
          <p:cNvCxnSpPr>
            <a:stCxn id="10" idx="4"/>
            <a:endCxn id="7" idx="0"/>
          </p:cNvCxnSpPr>
          <p:nvPr/>
        </p:nvCxnSpPr>
        <p:spPr>
          <a:xfrm flipH="1">
            <a:off x="4523400" y="2248325"/>
            <a:ext cx="5993" cy="1333075"/>
          </a:xfrm>
          <a:prstGeom prst="line">
            <a:avLst/>
          </a:prstGeom>
          <a:ln w="19050">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16" name="Conector reto 15"/>
          <p:cNvCxnSpPr>
            <a:stCxn id="10" idx="2"/>
            <a:endCxn id="9" idx="7"/>
          </p:cNvCxnSpPr>
          <p:nvPr/>
        </p:nvCxnSpPr>
        <p:spPr>
          <a:xfrm flipH="1">
            <a:off x="3361272" y="2068325"/>
            <a:ext cx="988121" cy="409570"/>
          </a:xfrm>
          <a:prstGeom prst="line">
            <a:avLst/>
          </a:prstGeom>
          <a:ln w="19050">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18" name="Conector reto 17"/>
          <p:cNvCxnSpPr>
            <a:stCxn id="7" idx="2"/>
            <a:endCxn id="8" idx="6"/>
          </p:cNvCxnSpPr>
          <p:nvPr/>
        </p:nvCxnSpPr>
        <p:spPr>
          <a:xfrm flipH="1">
            <a:off x="3143377" y="3761400"/>
            <a:ext cx="1200023"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Conector reto 20"/>
          <p:cNvCxnSpPr>
            <a:stCxn id="7" idx="4"/>
            <a:endCxn id="12" idx="0"/>
          </p:cNvCxnSpPr>
          <p:nvPr/>
        </p:nvCxnSpPr>
        <p:spPr>
          <a:xfrm>
            <a:off x="4523400" y="3941400"/>
            <a:ext cx="0" cy="935815"/>
          </a:xfrm>
          <a:prstGeom prst="line">
            <a:avLst/>
          </a:prstGeom>
          <a:ln w="190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23" name="Elipse 22"/>
          <p:cNvSpPr/>
          <p:nvPr/>
        </p:nvSpPr>
        <p:spPr>
          <a:xfrm>
            <a:off x="3081328" y="4877215"/>
            <a:ext cx="360000" cy="3600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a:solidFill>
                  <a:schemeClr val="tx1"/>
                </a:solidFill>
              </a:rPr>
              <a:t>7</a:t>
            </a:r>
          </a:p>
        </p:txBody>
      </p:sp>
      <p:cxnSp>
        <p:nvCxnSpPr>
          <p:cNvPr id="25" name="Conector reto 24"/>
          <p:cNvCxnSpPr>
            <a:stCxn id="12" idx="2"/>
            <a:endCxn id="23" idx="6"/>
          </p:cNvCxnSpPr>
          <p:nvPr/>
        </p:nvCxnSpPr>
        <p:spPr>
          <a:xfrm flipH="1">
            <a:off x="3441328" y="5057215"/>
            <a:ext cx="902072" cy="0"/>
          </a:xfrm>
          <a:prstGeom prst="line">
            <a:avLst/>
          </a:prstGeom>
          <a:ln w="19050">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29" name="Conector reto 28"/>
          <p:cNvCxnSpPr>
            <a:stCxn id="9" idx="5"/>
            <a:endCxn id="7" idx="1"/>
          </p:cNvCxnSpPr>
          <p:nvPr/>
        </p:nvCxnSpPr>
        <p:spPr>
          <a:xfrm>
            <a:off x="3361272" y="2732453"/>
            <a:ext cx="1034849" cy="90166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Conector reto 30"/>
          <p:cNvCxnSpPr>
            <a:stCxn id="10" idx="6"/>
            <a:endCxn id="11" idx="1"/>
          </p:cNvCxnSpPr>
          <p:nvPr/>
        </p:nvCxnSpPr>
        <p:spPr>
          <a:xfrm>
            <a:off x="4709393" y="2068325"/>
            <a:ext cx="795544" cy="788755"/>
          </a:xfrm>
          <a:prstGeom prst="line">
            <a:avLst/>
          </a:prstGeom>
          <a:ln w="190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38" name="Elipse 37"/>
          <p:cNvSpPr/>
          <p:nvPr/>
        </p:nvSpPr>
        <p:spPr>
          <a:xfrm>
            <a:off x="5446224" y="4164499"/>
            <a:ext cx="360000" cy="3600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a:solidFill>
                  <a:schemeClr val="tx1"/>
                </a:solidFill>
              </a:rPr>
              <a:t>5</a:t>
            </a:r>
          </a:p>
        </p:txBody>
      </p:sp>
      <p:cxnSp>
        <p:nvCxnSpPr>
          <p:cNvPr id="40" name="Conector reto 39"/>
          <p:cNvCxnSpPr>
            <a:stCxn id="11" idx="4"/>
            <a:endCxn id="38" idx="0"/>
          </p:cNvCxnSpPr>
          <p:nvPr/>
        </p:nvCxnSpPr>
        <p:spPr>
          <a:xfrm flipH="1">
            <a:off x="5626224" y="3164359"/>
            <a:ext cx="5992" cy="1000140"/>
          </a:xfrm>
          <a:prstGeom prst="line">
            <a:avLst/>
          </a:prstGeom>
          <a:ln w="19050">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42" name="Conector reto 41"/>
          <p:cNvCxnSpPr>
            <a:stCxn id="38" idx="2"/>
            <a:endCxn id="7" idx="5"/>
          </p:cNvCxnSpPr>
          <p:nvPr/>
        </p:nvCxnSpPr>
        <p:spPr>
          <a:xfrm flipH="1" flipV="1">
            <a:off x="4650679" y="3888679"/>
            <a:ext cx="795545" cy="45582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Conector reto 12"/>
          <p:cNvCxnSpPr>
            <a:stCxn id="23" idx="0"/>
            <a:endCxn id="8" idx="4"/>
          </p:cNvCxnSpPr>
          <p:nvPr/>
        </p:nvCxnSpPr>
        <p:spPr>
          <a:xfrm flipH="1" flipV="1">
            <a:off x="2963377" y="3941400"/>
            <a:ext cx="297951" cy="93581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0787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Concept: Centralized x Distributed Repositories</a:t>
            </a:r>
            <a:endParaRPr lang="en-US" sz="3200" dirty="0"/>
          </a:p>
        </p:txBody>
      </p:sp>
      <p:sp>
        <p:nvSpPr>
          <p:cNvPr id="4" name="Date Placeholder 3"/>
          <p:cNvSpPr>
            <a:spLocks noGrp="1"/>
          </p:cNvSpPr>
          <p:nvPr>
            <p:ph type="dt" sz="half" idx="10"/>
          </p:nvPr>
        </p:nvSpPr>
        <p:spPr/>
        <p:txBody>
          <a:bodyPr/>
          <a:lstStyle/>
          <a:p>
            <a:fld id="{DC6285E5-C5E7-476E-8CA5-1E38D729E544}" type="datetime1">
              <a:rPr lang="pt-BR" smtClean="0"/>
              <a:t>31/01/2015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a:t>
            </a:fld>
            <a:endParaRPr lang="en-US" dirty="0"/>
          </a:p>
        </p:txBody>
      </p:sp>
      <p:sp>
        <p:nvSpPr>
          <p:cNvPr id="18" name="Rectangle 5"/>
          <p:cNvSpPr>
            <a:spLocks noChangeArrowheads="1"/>
          </p:cNvSpPr>
          <p:nvPr/>
        </p:nvSpPr>
        <p:spPr bwMode="auto">
          <a:xfrm>
            <a:off x="1141386" y="2030272"/>
            <a:ext cx="1152000" cy="1058862"/>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Repository</a:t>
            </a:r>
            <a:endParaRPr lang="en-US" dirty="0"/>
          </a:p>
        </p:txBody>
      </p:sp>
      <p:sp>
        <p:nvSpPr>
          <p:cNvPr id="19" name="Rectangle 6"/>
          <p:cNvSpPr>
            <a:spLocks noChangeArrowheads="1"/>
          </p:cNvSpPr>
          <p:nvPr/>
        </p:nvSpPr>
        <p:spPr bwMode="auto">
          <a:xfrm>
            <a:off x="1141386" y="4589329"/>
            <a:ext cx="1152000" cy="973137"/>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Workspace</a:t>
            </a:r>
            <a:endParaRPr lang="en-US" dirty="0"/>
          </a:p>
        </p:txBody>
      </p:sp>
      <p:sp>
        <p:nvSpPr>
          <p:cNvPr id="20" name="Text Box 8"/>
          <p:cNvSpPr txBox="1">
            <a:spLocks noChangeArrowheads="1"/>
          </p:cNvSpPr>
          <p:nvPr/>
        </p:nvSpPr>
        <p:spPr bwMode="auto">
          <a:xfrm>
            <a:off x="1489862" y="6133970"/>
            <a:ext cx="465192" cy="400110"/>
          </a:xfrm>
          <a:prstGeom prst="rect">
            <a:avLst/>
          </a:prstGeom>
          <a:noFill/>
          <a:ln w="25400">
            <a:noFill/>
            <a:miter lim="800000"/>
            <a:headEnd type="none" w="sm" len="sm"/>
            <a:tailEnd type="none" w="sm" len="sm"/>
          </a:ln>
        </p:spPr>
        <p:txBody>
          <a:bodyPr wrap="non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62000"/>
            <a:r>
              <a:rPr lang="en-US" sz="2000" dirty="0" smtClean="0"/>
              <a:t>(a)</a:t>
            </a:r>
            <a:endParaRPr lang="en-US" sz="2000" dirty="0"/>
          </a:p>
        </p:txBody>
      </p:sp>
      <p:sp>
        <p:nvSpPr>
          <p:cNvPr id="21" name="Text Box 18"/>
          <p:cNvSpPr txBox="1">
            <a:spLocks noChangeArrowheads="1"/>
          </p:cNvSpPr>
          <p:nvPr/>
        </p:nvSpPr>
        <p:spPr bwMode="auto">
          <a:xfrm>
            <a:off x="7068283" y="6162488"/>
            <a:ext cx="476413" cy="400110"/>
          </a:xfrm>
          <a:prstGeom prst="rect">
            <a:avLst/>
          </a:prstGeom>
          <a:noFill/>
          <a:ln w="25400">
            <a:noFill/>
            <a:miter lim="800000"/>
            <a:headEnd type="none" w="sm" len="sm"/>
            <a:tailEnd type="none" w="sm" len="sm"/>
          </a:ln>
        </p:spPr>
        <p:txBody>
          <a:bodyPr wrap="non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62000"/>
            <a:r>
              <a:rPr lang="en-US" sz="2000" dirty="0" smtClean="0"/>
              <a:t>(b)</a:t>
            </a:r>
            <a:endParaRPr lang="en-US" sz="2000" dirty="0"/>
          </a:p>
        </p:txBody>
      </p:sp>
      <p:cxnSp>
        <p:nvCxnSpPr>
          <p:cNvPr id="22" name="Conector em curva 21"/>
          <p:cNvCxnSpPr>
            <a:stCxn id="19" idx="1"/>
            <a:endCxn id="18" idx="2"/>
          </p:cNvCxnSpPr>
          <p:nvPr/>
        </p:nvCxnSpPr>
        <p:spPr>
          <a:xfrm rot="10800000" flipH="1">
            <a:off x="1141386" y="3089134"/>
            <a:ext cx="576000" cy="1986764"/>
          </a:xfrm>
          <a:prstGeom prst="curvedConnector4">
            <a:avLst>
              <a:gd name="adj1" fmla="val -39688"/>
              <a:gd name="adj2" fmla="val 62245"/>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3" name="Conector em curva 22"/>
          <p:cNvCxnSpPr>
            <a:stCxn id="18" idx="3"/>
            <a:endCxn id="19" idx="0"/>
          </p:cNvCxnSpPr>
          <p:nvPr/>
        </p:nvCxnSpPr>
        <p:spPr>
          <a:xfrm flipH="1">
            <a:off x="1717386" y="2559703"/>
            <a:ext cx="576000" cy="2029626"/>
          </a:xfrm>
          <a:prstGeom prst="curvedConnector4">
            <a:avLst>
              <a:gd name="adj1" fmla="val -39688"/>
              <a:gd name="adj2" fmla="val 63043"/>
            </a:avLst>
          </a:prstGeom>
          <a:ln>
            <a:tailEnd type="arrow"/>
          </a:ln>
        </p:spPr>
        <p:style>
          <a:lnRef idx="3">
            <a:schemeClr val="accent1"/>
          </a:lnRef>
          <a:fillRef idx="0">
            <a:schemeClr val="accent1"/>
          </a:fillRef>
          <a:effectRef idx="2">
            <a:schemeClr val="accent1"/>
          </a:effectRef>
          <a:fontRef idx="minor">
            <a:schemeClr val="tx1"/>
          </a:fontRef>
        </p:style>
      </p:cxnSp>
      <p:sp>
        <p:nvSpPr>
          <p:cNvPr id="24" name="CaixaDeTexto 34"/>
          <p:cNvSpPr txBox="1"/>
          <p:nvPr/>
        </p:nvSpPr>
        <p:spPr>
          <a:xfrm>
            <a:off x="442898" y="3347452"/>
            <a:ext cx="461665" cy="1786386"/>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check-in / commit</a:t>
            </a:r>
            <a:endParaRPr lang="en-US" dirty="0"/>
          </a:p>
        </p:txBody>
      </p:sp>
      <p:sp>
        <p:nvSpPr>
          <p:cNvPr id="25" name="CaixaDeTexto 35"/>
          <p:cNvSpPr txBox="1"/>
          <p:nvPr/>
        </p:nvSpPr>
        <p:spPr>
          <a:xfrm>
            <a:off x="2514600" y="2562070"/>
            <a:ext cx="461665" cy="1879874"/>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check-out / update</a:t>
            </a:r>
          </a:p>
        </p:txBody>
      </p:sp>
      <p:sp>
        <p:nvSpPr>
          <p:cNvPr id="26" name="Rectangle 19"/>
          <p:cNvSpPr>
            <a:spLocks noChangeArrowheads="1"/>
          </p:cNvSpPr>
          <p:nvPr/>
        </p:nvSpPr>
        <p:spPr bwMode="auto">
          <a:xfrm>
            <a:off x="6743297" y="4033400"/>
            <a:ext cx="1152000" cy="648000"/>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Repository</a:t>
            </a:r>
            <a:endParaRPr lang="en-US" dirty="0"/>
          </a:p>
        </p:txBody>
      </p:sp>
      <p:sp>
        <p:nvSpPr>
          <p:cNvPr id="27" name="Rectangle 19"/>
          <p:cNvSpPr>
            <a:spLocks noChangeArrowheads="1"/>
          </p:cNvSpPr>
          <p:nvPr/>
        </p:nvSpPr>
        <p:spPr bwMode="auto">
          <a:xfrm>
            <a:off x="6743297" y="5319284"/>
            <a:ext cx="1152000" cy="648000"/>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Workspace</a:t>
            </a:r>
            <a:endParaRPr lang="en-US" dirty="0"/>
          </a:p>
        </p:txBody>
      </p:sp>
      <p:cxnSp>
        <p:nvCxnSpPr>
          <p:cNvPr id="28" name="Conector em curva 27"/>
          <p:cNvCxnSpPr>
            <a:stCxn id="27" idx="1"/>
            <a:endCxn id="26" idx="2"/>
          </p:cNvCxnSpPr>
          <p:nvPr/>
        </p:nvCxnSpPr>
        <p:spPr>
          <a:xfrm rot="10800000" flipH="1">
            <a:off x="6743297" y="4681400"/>
            <a:ext cx="576000" cy="961884"/>
          </a:xfrm>
          <a:prstGeom prst="curvedConnector4">
            <a:avLst>
              <a:gd name="adj1" fmla="val -39688"/>
              <a:gd name="adj2" fmla="val 66842"/>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9" name="Conector em curva 28"/>
          <p:cNvCxnSpPr>
            <a:stCxn id="26" idx="3"/>
            <a:endCxn id="27" idx="0"/>
          </p:cNvCxnSpPr>
          <p:nvPr/>
        </p:nvCxnSpPr>
        <p:spPr>
          <a:xfrm flipH="1">
            <a:off x="7319297" y="4357400"/>
            <a:ext cx="576000" cy="961884"/>
          </a:xfrm>
          <a:prstGeom prst="curvedConnector4">
            <a:avLst>
              <a:gd name="adj1" fmla="val -39688"/>
              <a:gd name="adj2" fmla="val 66842"/>
            </a:avLst>
          </a:prstGeom>
          <a:ln>
            <a:tailEnd type="arrow"/>
          </a:ln>
        </p:spPr>
        <p:style>
          <a:lnRef idx="3">
            <a:schemeClr val="accent1"/>
          </a:lnRef>
          <a:fillRef idx="0">
            <a:schemeClr val="accent1"/>
          </a:fillRef>
          <a:effectRef idx="2">
            <a:schemeClr val="accent1"/>
          </a:effectRef>
          <a:fontRef idx="minor">
            <a:schemeClr val="tx1"/>
          </a:fontRef>
        </p:style>
      </p:cxnSp>
      <p:sp>
        <p:nvSpPr>
          <p:cNvPr id="30" name="CaixaDeTexto 45"/>
          <p:cNvSpPr txBox="1"/>
          <p:nvPr/>
        </p:nvSpPr>
        <p:spPr>
          <a:xfrm>
            <a:off x="6086500" y="5015853"/>
            <a:ext cx="461665" cy="808555"/>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commit</a:t>
            </a:r>
            <a:endParaRPr lang="en-US" dirty="0"/>
          </a:p>
        </p:txBody>
      </p:sp>
      <p:sp>
        <p:nvSpPr>
          <p:cNvPr id="31" name="CaixaDeTexto 46"/>
          <p:cNvSpPr txBox="1"/>
          <p:nvPr/>
        </p:nvSpPr>
        <p:spPr>
          <a:xfrm>
            <a:off x="8158202" y="4262748"/>
            <a:ext cx="461665" cy="1879874"/>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check-out / update</a:t>
            </a:r>
            <a:endParaRPr lang="en-US" dirty="0"/>
          </a:p>
        </p:txBody>
      </p:sp>
      <p:sp>
        <p:nvSpPr>
          <p:cNvPr id="32" name="Rectangle 19"/>
          <p:cNvSpPr>
            <a:spLocks noChangeArrowheads="1"/>
          </p:cNvSpPr>
          <p:nvPr/>
        </p:nvSpPr>
        <p:spPr bwMode="auto">
          <a:xfrm>
            <a:off x="6729442" y="2104598"/>
            <a:ext cx="1152000" cy="648000"/>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Repository</a:t>
            </a:r>
            <a:endParaRPr lang="en-US" dirty="0"/>
          </a:p>
        </p:txBody>
      </p:sp>
      <p:sp>
        <p:nvSpPr>
          <p:cNvPr id="33" name="Rectangle 19"/>
          <p:cNvSpPr>
            <a:spLocks noChangeArrowheads="1"/>
          </p:cNvSpPr>
          <p:nvPr/>
        </p:nvSpPr>
        <p:spPr bwMode="auto">
          <a:xfrm>
            <a:off x="6729442" y="1447800"/>
            <a:ext cx="1152000" cy="648000"/>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Workspace</a:t>
            </a:r>
            <a:endParaRPr lang="en-US" dirty="0"/>
          </a:p>
        </p:txBody>
      </p:sp>
      <p:cxnSp>
        <p:nvCxnSpPr>
          <p:cNvPr id="34" name="Conector em curva 33"/>
          <p:cNvCxnSpPr>
            <a:stCxn id="26" idx="1"/>
            <a:endCxn id="32" idx="2"/>
          </p:cNvCxnSpPr>
          <p:nvPr/>
        </p:nvCxnSpPr>
        <p:spPr>
          <a:xfrm rot="10800000" flipH="1">
            <a:off x="6743296" y="2752598"/>
            <a:ext cx="562145" cy="1604802"/>
          </a:xfrm>
          <a:prstGeom prst="curvedConnector4">
            <a:avLst>
              <a:gd name="adj1" fmla="val -40666"/>
              <a:gd name="adj2" fmla="val 60095"/>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5" name="Conector em curva 34"/>
          <p:cNvCxnSpPr>
            <a:stCxn id="32" idx="3"/>
            <a:endCxn id="26" idx="0"/>
          </p:cNvCxnSpPr>
          <p:nvPr/>
        </p:nvCxnSpPr>
        <p:spPr>
          <a:xfrm flipH="1">
            <a:off x="7319297" y="2428598"/>
            <a:ext cx="562145" cy="1604802"/>
          </a:xfrm>
          <a:prstGeom prst="curvedConnector4">
            <a:avLst>
              <a:gd name="adj1" fmla="val -40666"/>
              <a:gd name="adj2" fmla="val 60095"/>
            </a:avLst>
          </a:prstGeom>
          <a:ln>
            <a:tailEnd type="arrow"/>
          </a:ln>
        </p:spPr>
        <p:style>
          <a:lnRef idx="3">
            <a:schemeClr val="accent1"/>
          </a:lnRef>
          <a:fillRef idx="0">
            <a:schemeClr val="accent1"/>
          </a:fillRef>
          <a:effectRef idx="2">
            <a:schemeClr val="accent1"/>
          </a:effectRef>
          <a:fontRef idx="minor">
            <a:schemeClr val="tx1"/>
          </a:fontRef>
        </p:style>
      </p:cxnSp>
      <p:sp>
        <p:nvSpPr>
          <p:cNvPr id="36" name="Rectangle 6"/>
          <p:cNvSpPr>
            <a:spLocks noChangeArrowheads="1"/>
          </p:cNvSpPr>
          <p:nvPr/>
        </p:nvSpPr>
        <p:spPr bwMode="auto">
          <a:xfrm>
            <a:off x="6515128" y="3752706"/>
            <a:ext cx="1643074" cy="2428892"/>
          </a:xfrm>
          <a:prstGeom prst="rect">
            <a:avLst/>
          </a:prstGeom>
          <a:noFill/>
          <a:ln w="25400">
            <a:solidFill>
              <a:schemeClr val="accent1"/>
            </a:solidFill>
            <a:prstDash val="dash"/>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p>
        </p:txBody>
      </p:sp>
      <p:sp>
        <p:nvSpPr>
          <p:cNvPr id="37" name="CaixaDeTexto 60"/>
          <p:cNvSpPr txBox="1"/>
          <p:nvPr/>
        </p:nvSpPr>
        <p:spPr>
          <a:xfrm>
            <a:off x="8158202" y="2181070"/>
            <a:ext cx="461665" cy="1147109"/>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clone / pull</a:t>
            </a:r>
            <a:endParaRPr lang="en-US" dirty="0"/>
          </a:p>
        </p:txBody>
      </p:sp>
      <p:sp>
        <p:nvSpPr>
          <p:cNvPr id="38" name="CaixaDeTexto 61"/>
          <p:cNvSpPr txBox="1"/>
          <p:nvPr/>
        </p:nvSpPr>
        <p:spPr>
          <a:xfrm>
            <a:off x="6086500" y="3949808"/>
            <a:ext cx="461665" cy="547586"/>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push</a:t>
            </a:r>
            <a:endParaRPr lang="en-US" dirty="0"/>
          </a:p>
        </p:txBody>
      </p:sp>
      <p:graphicFrame>
        <p:nvGraphicFramePr>
          <p:cNvPr id="39" name="Diagrama 38"/>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36056408"/>
      </p:ext>
    </p:extLst>
  </p:cSld>
  <p:clrMapOvr>
    <a:masterClrMapping/>
  </p:clrMapOvr>
  <mc:AlternateContent xmlns:mc="http://schemas.openxmlformats.org/markup-compatibility/2006" xmlns:p14="http://schemas.microsoft.com/office/powerpoint/2010/main">
    <mc:Choice Requires="p14">
      <p:transition spd="slow" p14:dur="2000" advTm="160"/>
    </mc:Choice>
    <mc:Fallback xmlns="">
      <p:transition spd="slow" advTm="160"/>
    </mc:Fallback>
  </mc:AlternateContent>
  <p:timing>
    <p:tnLst>
      <p:par>
        <p:cTn id="1" dur="indefinite" restart="never" nodeType="tmRoot"/>
      </p:par>
    </p:tnLst>
  </p:timing>
  <p:extLst mod="1"/>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dirty="0"/>
          </a:p>
        </p:txBody>
      </p:sp>
      <p:sp>
        <p:nvSpPr>
          <p:cNvPr id="4" name="Espaço Reservado para Data 3"/>
          <p:cNvSpPr>
            <a:spLocks noGrp="1"/>
          </p:cNvSpPr>
          <p:nvPr>
            <p:ph type="dt" sz="half" idx="10"/>
          </p:nvPr>
        </p:nvSpPr>
        <p:spPr/>
        <p:txBody>
          <a:bodyPr/>
          <a:lstStyle/>
          <a:p>
            <a:fld id="{14D17685-5AC9-4733-A10E-55A642475F38}" type="datetime1">
              <a:rPr lang="pt-BR" noProof="0" smtClean="0"/>
              <a:t>31/01/2015</a:t>
            </a:fld>
            <a:endParaRPr lang="en-US" noProof="0" dirty="0"/>
          </a:p>
        </p:txBody>
      </p:sp>
      <p:sp>
        <p:nvSpPr>
          <p:cNvPr id="5" name="Espaço Reservado para Rodapé 4"/>
          <p:cNvSpPr>
            <a:spLocks noGrp="1"/>
          </p:cNvSpPr>
          <p:nvPr>
            <p:ph type="ftr" sz="quarter" idx="11"/>
          </p:nvPr>
        </p:nvSpPr>
        <p:spPr/>
        <p:txBody>
          <a:bodyPr/>
          <a:lstStyle/>
          <a:p>
            <a:r>
              <a:rPr lang="en-US" noProof="0" smtClean="0"/>
              <a:t>Providing Visualizations for Distributed Version Control Systems</a:t>
            </a:r>
            <a:endParaRPr lang="en-US" noProof="0" dirty="0"/>
          </a:p>
        </p:txBody>
      </p:sp>
      <p:sp>
        <p:nvSpPr>
          <p:cNvPr id="6" name="Espaço Reservado para Número de Slide 5"/>
          <p:cNvSpPr>
            <a:spLocks noGrp="1"/>
          </p:cNvSpPr>
          <p:nvPr>
            <p:ph type="sldNum" sz="quarter" idx="12"/>
          </p:nvPr>
        </p:nvSpPr>
        <p:spPr/>
        <p:txBody>
          <a:bodyPr/>
          <a:lstStyle/>
          <a:p>
            <a:fld id="{0AAA623A-5D3C-471A-939B-3DC944CAB218}" type="slidenum">
              <a:rPr lang="en-US" noProof="0" smtClean="0"/>
              <a:pPr/>
              <a:t>40</a:t>
            </a:fld>
            <a:endParaRPr lang="en-US" noProof="0" dirty="0"/>
          </a:p>
        </p:txBody>
      </p:sp>
      <p:sp>
        <p:nvSpPr>
          <p:cNvPr id="7" name="Elipse 6"/>
          <p:cNvSpPr/>
          <p:nvPr/>
        </p:nvSpPr>
        <p:spPr>
          <a:xfrm>
            <a:off x="4343400" y="3581400"/>
            <a:ext cx="360000" cy="36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bg1"/>
                </a:solidFill>
              </a:rPr>
              <a:t>1</a:t>
            </a:r>
            <a:endParaRPr lang="pt-BR" b="1" dirty="0">
              <a:solidFill>
                <a:schemeClr val="bg1"/>
              </a:solidFill>
            </a:endParaRPr>
          </a:p>
        </p:txBody>
      </p:sp>
      <p:sp>
        <p:nvSpPr>
          <p:cNvPr id="9" name="Elipse 8"/>
          <p:cNvSpPr/>
          <p:nvPr/>
        </p:nvSpPr>
        <p:spPr>
          <a:xfrm>
            <a:off x="3053993" y="2425174"/>
            <a:ext cx="360000" cy="36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bg1"/>
                </a:solidFill>
              </a:rPr>
              <a:t>2</a:t>
            </a:r>
            <a:endParaRPr lang="pt-BR" b="1" dirty="0">
              <a:solidFill>
                <a:schemeClr val="bg1"/>
              </a:solidFill>
            </a:endParaRPr>
          </a:p>
        </p:txBody>
      </p:sp>
      <p:sp>
        <p:nvSpPr>
          <p:cNvPr id="10" name="Elipse 9"/>
          <p:cNvSpPr/>
          <p:nvPr/>
        </p:nvSpPr>
        <p:spPr>
          <a:xfrm>
            <a:off x="4349393" y="1888325"/>
            <a:ext cx="360000" cy="36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bg1"/>
                </a:solidFill>
              </a:rPr>
              <a:t>3</a:t>
            </a:r>
            <a:endParaRPr lang="pt-BR" b="1" dirty="0">
              <a:solidFill>
                <a:schemeClr val="bg1"/>
              </a:solidFill>
            </a:endParaRPr>
          </a:p>
        </p:txBody>
      </p:sp>
      <p:sp>
        <p:nvSpPr>
          <p:cNvPr id="11" name="Elipse 10"/>
          <p:cNvSpPr/>
          <p:nvPr/>
        </p:nvSpPr>
        <p:spPr>
          <a:xfrm>
            <a:off x="5452216" y="2804359"/>
            <a:ext cx="360000" cy="36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bg1"/>
                </a:solidFill>
              </a:rPr>
              <a:t>4</a:t>
            </a:r>
            <a:endParaRPr lang="pt-BR" b="1" dirty="0">
              <a:solidFill>
                <a:schemeClr val="bg1"/>
              </a:solidFill>
            </a:endParaRPr>
          </a:p>
        </p:txBody>
      </p:sp>
      <p:sp>
        <p:nvSpPr>
          <p:cNvPr id="12" name="Elipse 11"/>
          <p:cNvSpPr/>
          <p:nvPr/>
        </p:nvSpPr>
        <p:spPr>
          <a:xfrm>
            <a:off x="4343400" y="4877215"/>
            <a:ext cx="360000" cy="36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a:solidFill>
                  <a:schemeClr val="bg1"/>
                </a:solidFill>
              </a:rPr>
              <a:t>6</a:t>
            </a:r>
          </a:p>
        </p:txBody>
      </p:sp>
      <p:cxnSp>
        <p:nvCxnSpPr>
          <p:cNvPr id="14" name="Conector reto 13"/>
          <p:cNvCxnSpPr>
            <a:stCxn id="10" idx="4"/>
            <a:endCxn id="7" idx="0"/>
          </p:cNvCxnSpPr>
          <p:nvPr/>
        </p:nvCxnSpPr>
        <p:spPr>
          <a:xfrm flipH="1">
            <a:off x="4523400" y="2248325"/>
            <a:ext cx="5993" cy="1333075"/>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6" name="Conector reto 15"/>
          <p:cNvCxnSpPr>
            <a:stCxn id="10" idx="2"/>
            <a:endCxn id="9" idx="7"/>
          </p:cNvCxnSpPr>
          <p:nvPr/>
        </p:nvCxnSpPr>
        <p:spPr>
          <a:xfrm flipH="1">
            <a:off x="3361272" y="2068325"/>
            <a:ext cx="988121" cy="40957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1" name="Conector reto 20"/>
          <p:cNvCxnSpPr>
            <a:stCxn id="7" idx="4"/>
            <a:endCxn id="12" idx="0"/>
          </p:cNvCxnSpPr>
          <p:nvPr/>
        </p:nvCxnSpPr>
        <p:spPr>
          <a:xfrm>
            <a:off x="4523400" y="3941400"/>
            <a:ext cx="0" cy="935815"/>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3" name="Elipse 22"/>
          <p:cNvSpPr/>
          <p:nvPr/>
        </p:nvSpPr>
        <p:spPr>
          <a:xfrm>
            <a:off x="3081328" y="4877215"/>
            <a:ext cx="360000" cy="36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a:solidFill>
                  <a:schemeClr val="bg1"/>
                </a:solidFill>
              </a:rPr>
              <a:t>7</a:t>
            </a:r>
          </a:p>
        </p:txBody>
      </p:sp>
      <p:cxnSp>
        <p:nvCxnSpPr>
          <p:cNvPr id="25" name="Conector reto 24"/>
          <p:cNvCxnSpPr>
            <a:stCxn id="12" idx="2"/>
            <a:endCxn id="23" idx="6"/>
          </p:cNvCxnSpPr>
          <p:nvPr/>
        </p:nvCxnSpPr>
        <p:spPr>
          <a:xfrm flipH="1">
            <a:off x="3441328" y="5057215"/>
            <a:ext cx="902072"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1" name="Conector reto 30"/>
          <p:cNvCxnSpPr>
            <a:stCxn id="10" idx="6"/>
            <a:endCxn id="11" idx="1"/>
          </p:cNvCxnSpPr>
          <p:nvPr/>
        </p:nvCxnSpPr>
        <p:spPr>
          <a:xfrm>
            <a:off x="4709393" y="2068325"/>
            <a:ext cx="795544" cy="788755"/>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8" name="Elipse 37"/>
          <p:cNvSpPr/>
          <p:nvPr/>
        </p:nvSpPr>
        <p:spPr>
          <a:xfrm>
            <a:off x="5446224" y="4164499"/>
            <a:ext cx="360000" cy="36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a:solidFill>
                  <a:schemeClr val="bg1"/>
                </a:solidFill>
              </a:rPr>
              <a:t>5</a:t>
            </a:r>
          </a:p>
        </p:txBody>
      </p:sp>
      <p:cxnSp>
        <p:nvCxnSpPr>
          <p:cNvPr id="40" name="Conector reto 39"/>
          <p:cNvCxnSpPr>
            <a:stCxn id="11" idx="4"/>
            <a:endCxn id="38" idx="0"/>
          </p:cNvCxnSpPr>
          <p:nvPr/>
        </p:nvCxnSpPr>
        <p:spPr>
          <a:xfrm flipH="1">
            <a:off x="5626224" y="3164359"/>
            <a:ext cx="5992" cy="100014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4" name="Elipse 23"/>
          <p:cNvSpPr/>
          <p:nvPr/>
        </p:nvSpPr>
        <p:spPr>
          <a:xfrm>
            <a:off x="2783377" y="3581400"/>
            <a:ext cx="360000" cy="360000"/>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bg1"/>
                </a:solidFill>
              </a:rPr>
              <a:t>8</a:t>
            </a:r>
            <a:endParaRPr lang="pt-BR" b="1" dirty="0">
              <a:solidFill>
                <a:schemeClr val="bg1"/>
              </a:solidFill>
            </a:endParaRPr>
          </a:p>
        </p:txBody>
      </p:sp>
      <p:cxnSp>
        <p:nvCxnSpPr>
          <p:cNvPr id="26" name="Conector reto 25"/>
          <p:cNvCxnSpPr>
            <a:stCxn id="7" idx="2"/>
            <a:endCxn id="24" idx="6"/>
          </p:cNvCxnSpPr>
          <p:nvPr/>
        </p:nvCxnSpPr>
        <p:spPr>
          <a:xfrm flipH="1">
            <a:off x="3143377" y="3761400"/>
            <a:ext cx="1200023"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Conector reto 26"/>
          <p:cNvCxnSpPr>
            <a:stCxn id="23" idx="0"/>
            <a:endCxn id="24" idx="4"/>
          </p:cNvCxnSpPr>
          <p:nvPr/>
        </p:nvCxnSpPr>
        <p:spPr>
          <a:xfrm flipH="1" flipV="1">
            <a:off x="2963377" y="3941400"/>
            <a:ext cx="297951" cy="93581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41866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Node </a:t>
            </a:r>
            <a:r>
              <a:rPr lang="pt-BR" dirty="0" err="1" smtClean="0"/>
              <a:t>Positions</a:t>
            </a:r>
            <a:endParaRPr lang="pt-BR" dirty="0"/>
          </a:p>
        </p:txBody>
      </p:sp>
      <p:sp>
        <p:nvSpPr>
          <p:cNvPr id="4" name="Espaço Reservado para Data 3"/>
          <p:cNvSpPr>
            <a:spLocks noGrp="1"/>
          </p:cNvSpPr>
          <p:nvPr>
            <p:ph type="dt" sz="half" idx="10"/>
          </p:nvPr>
        </p:nvSpPr>
        <p:spPr/>
        <p:txBody>
          <a:bodyPr/>
          <a:lstStyle/>
          <a:p>
            <a:fld id="{14D17685-5AC9-4733-A10E-55A642475F38}" type="datetime1">
              <a:rPr lang="pt-BR" noProof="0" smtClean="0"/>
              <a:t>31/01/2015</a:t>
            </a:fld>
            <a:endParaRPr lang="en-US" noProof="0" dirty="0"/>
          </a:p>
        </p:txBody>
      </p:sp>
      <p:sp>
        <p:nvSpPr>
          <p:cNvPr id="5" name="Espaço Reservado para Rodapé 4"/>
          <p:cNvSpPr>
            <a:spLocks noGrp="1"/>
          </p:cNvSpPr>
          <p:nvPr>
            <p:ph type="ftr" sz="quarter" idx="11"/>
          </p:nvPr>
        </p:nvSpPr>
        <p:spPr/>
        <p:txBody>
          <a:bodyPr/>
          <a:lstStyle/>
          <a:p>
            <a:r>
              <a:rPr lang="en-US" noProof="0" smtClean="0"/>
              <a:t>Providing Visualizations for Distributed Version Control Systems</a:t>
            </a:r>
            <a:endParaRPr lang="en-US" noProof="0" dirty="0"/>
          </a:p>
        </p:txBody>
      </p:sp>
      <p:sp>
        <p:nvSpPr>
          <p:cNvPr id="6" name="Espaço Reservado para Número de Slide 5"/>
          <p:cNvSpPr>
            <a:spLocks noGrp="1"/>
          </p:cNvSpPr>
          <p:nvPr>
            <p:ph type="sldNum" sz="quarter" idx="12"/>
          </p:nvPr>
        </p:nvSpPr>
        <p:spPr/>
        <p:txBody>
          <a:bodyPr/>
          <a:lstStyle/>
          <a:p>
            <a:fld id="{0AAA623A-5D3C-471A-939B-3DC944CAB218}" type="slidenum">
              <a:rPr lang="en-US" noProof="0" smtClean="0"/>
              <a:pPr/>
              <a:t>41</a:t>
            </a:fld>
            <a:endParaRPr lang="en-US" noProof="0" dirty="0"/>
          </a:p>
        </p:txBody>
      </p:sp>
      <p:grpSp>
        <p:nvGrpSpPr>
          <p:cNvPr id="62" name="Grupo 61"/>
          <p:cNvGrpSpPr/>
          <p:nvPr/>
        </p:nvGrpSpPr>
        <p:grpSpPr>
          <a:xfrm>
            <a:off x="1302568" y="1828800"/>
            <a:ext cx="6538864" cy="986561"/>
            <a:chOff x="1066768" y="2178856"/>
            <a:chExt cx="6538864" cy="986561"/>
          </a:xfrm>
          <a:solidFill>
            <a:schemeClr val="bg1"/>
          </a:solidFill>
        </p:grpSpPr>
        <p:sp>
          <p:nvSpPr>
            <p:cNvPr id="7" name="Elipse 6"/>
            <p:cNvSpPr/>
            <p:nvPr/>
          </p:nvSpPr>
          <p:spPr>
            <a:xfrm>
              <a:off x="1066768" y="2178856"/>
              <a:ext cx="360000" cy="360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bg1"/>
                  </a:solidFill>
                </a:rPr>
                <a:t>1</a:t>
              </a:r>
              <a:endParaRPr lang="pt-BR" b="1" dirty="0">
                <a:solidFill>
                  <a:schemeClr val="bg1"/>
                </a:solidFill>
              </a:endParaRPr>
            </a:p>
          </p:txBody>
        </p:sp>
        <p:cxnSp>
          <p:nvCxnSpPr>
            <p:cNvPr id="26" name="Conector reto 25"/>
            <p:cNvCxnSpPr/>
            <p:nvPr/>
          </p:nvCxnSpPr>
          <p:spPr>
            <a:xfrm>
              <a:off x="1071709" y="3144869"/>
              <a:ext cx="1711668" cy="20548"/>
            </a:xfrm>
            <a:prstGeom prst="line">
              <a:avLst/>
            </a:prstGeom>
            <a:grpFill/>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8" name="Elipse 27"/>
            <p:cNvSpPr/>
            <p:nvPr/>
          </p:nvSpPr>
          <p:spPr>
            <a:xfrm>
              <a:off x="1953568" y="2178856"/>
              <a:ext cx="360000" cy="360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bg1"/>
                  </a:solidFill>
                </a:rPr>
                <a:t>2</a:t>
              </a:r>
              <a:endParaRPr lang="pt-BR" b="1" dirty="0">
                <a:solidFill>
                  <a:schemeClr val="bg1"/>
                </a:solidFill>
              </a:endParaRPr>
            </a:p>
          </p:txBody>
        </p:sp>
        <p:sp>
          <p:nvSpPr>
            <p:cNvPr id="30" name="Elipse 29"/>
            <p:cNvSpPr/>
            <p:nvPr/>
          </p:nvSpPr>
          <p:spPr>
            <a:xfrm>
              <a:off x="2840368" y="2178856"/>
              <a:ext cx="360000" cy="360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bg1"/>
                  </a:solidFill>
                </a:rPr>
                <a:t>3</a:t>
              </a:r>
              <a:endParaRPr lang="pt-BR" b="1" dirty="0">
                <a:solidFill>
                  <a:schemeClr val="bg1"/>
                </a:solidFill>
              </a:endParaRPr>
            </a:p>
          </p:txBody>
        </p:sp>
        <p:sp>
          <p:nvSpPr>
            <p:cNvPr id="32" name="Elipse 31"/>
            <p:cNvSpPr/>
            <p:nvPr/>
          </p:nvSpPr>
          <p:spPr>
            <a:xfrm>
              <a:off x="3727168" y="2688000"/>
              <a:ext cx="360000" cy="360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bg1"/>
                  </a:solidFill>
                </a:rPr>
                <a:t>4</a:t>
              </a:r>
              <a:endParaRPr lang="pt-BR" b="1" dirty="0">
                <a:solidFill>
                  <a:schemeClr val="bg1"/>
                </a:solidFill>
              </a:endParaRPr>
            </a:p>
          </p:txBody>
        </p:sp>
        <p:sp>
          <p:nvSpPr>
            <p:cNvPr id="33" name="Elipse 32"/>
            <p:cNvSpPr/>
            <p:nvPr/>
          </p:nvSpPr>
          <p:spPr>
            <a:xfrm>
              <a:off x="4613968" y="2178856"/>
              <a:ext cx="360000" cy="360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bg1"/>
                  </a:solidFill>
                </a:rPr>
                <a:t>5</a:t>
              </a:r>
              <a:endParaRPr lang="pt-BR" b="1" dirty="0">
                <a:solidFill>
                  <a:schemeClr val="bg1"/>
                </a:solidFill>
              </a:endParaRPr>
            </a:p>
          </p:txBody>
        </p:sp>
        <p:sp>
          <p:nvSpPr>
            <p:cNvPr id="34" name="Elipse 33"/>
            <p:cNvSpPr/>
            <p:nvPr/>
          </p:nvSpPr>
          <p:spPr>
            <a:xfrm>
              <a:off x="5500768" y="2178856"/>
              <a:ext cx="360000" cy="360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bg1"/>
                  </a:solidFill>
                </a:rPr>
                <a:t>6</a:t>
              </a:r>
              <a:endParaRPr lang="pt-BR" b="1" dirty="0">
                <a:solidFill>
                  <a:schemeClr val="bg1"/>
                </a:solidFill>
              </a:endParaRPr>
            </a:p>
          </p:txBody>
        </p:sp>
        <p:sp>
          <p:nvSpPr>
            <p:cNvPr id="35" name="Elipse 34"/>
            <p:cNvSpPr/>
            <p:nvPr/>
          </p:nvSpPr>
          <p:spPr>
            <a:xfrm>
              <a:off x="6400800" y="2688000"/>
              <a:ext cx="360000" cy="360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bg1"/>
                  </a:solidFill>
                </a:rPr>
                <a:t>7</a:t>
              </a:r>
              <a:endParaRPr lang="pt-BR" b="1" dirty="0">
                <a:solidFill>
                  <a:schemeClr val="bg1"/>
                </a:solidFill>
              </a:endParaRPr>
            </a:p>
          </p:txBody>
        </p:sp>
        <p:sp>
          <p:nvSpPr>
            <p:cNvPr id="37" name="Elipse 36"/>
            <p:cNvSpPr/>
            <p:nvPr/>
          </p:nvSpPr>
          <p:spPr>
            <a:xfrm>
              <a:off x="7245632" y="2178856"/>
              <a:ext cx="360000" cy="360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bg1"/>
                  </a:solidFill>
                </a:rPr>
                <a:t>8</a:t>
              </a:r>
              <a:endParaRPr lang="pt-BR" b="1" dirty="0">
                <a:solidFill>
                  <a:schemeClr val="bg1"/>
                </a:solidFill>
              </a:endParaRPr>
            </a:p>
          </p:txBody>
        </p:sp>
        <p:cxnSp>
          <p:nvCxnSpPr>
            <p:cNvPr id="17" name="Conector reto 16"/>
            <p:cNvCxnSpPr>
              <a:stCxn id="28" idx="2"/>
              <a:endCxn id="7" idx="6"/>
            </p:cNvCxnSpPr>
            <p:nvPr/>
          </p:nvCxnSpPr>
          <p:spPr>
            <a:xfrm flipH="1">
              <a:off x="1426768" y="2358856"/>
              <a:ext cx="526800" cy="0"/>
            </a:xfrm>
            <a:prstGeom prst="line">
              <a:avLst/>
            </a:prstGeom>
            <a:grpFill/>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ector reto 38"/>
            <p:cNvCxnSpPr>
              <a:stCxn id="30" idx="2"/>
              <a:endCxn id="28" idx="6"/>
            </p:cNvCxnSpPr>
            <p:nvPr/>
          </p:nvCxnSpPr>
          <p:spPr>
            <a:xfrm flipH="1">
              <a:off x="2313568" y="2358856"/>
              <a:ext cx="526800" cy="0"/>
            </a:xfrm>
            <a:prstGeom prst="line">
              <a:avLst/>
            </a:prstGeom>
            <a:grpFill/>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Conector reto 41"/>
            <p:cNvCxnSpPr>
              <a:stCxn id="32" idx="2"/>
              <a:endCxn id="30" idx="5"/>
            </p:cNvCxnSpPr>
            <p:nvPr/>
          </p:nvCxnSpPr>
          <p:spPr>
            <a:xfrm flipH="1" flipV="1">
              <a:off x="3147647" y="2486135"/>
              <a:ext cx="579521" cy="381865"/>
            </a:xfrm>
            <a:prstGeom prst="line">
              <a:avLst/>
            </a:prstGeom>
            <a:grpFill/>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Conector reto 44"/>
            <p:cNvCxnSpPr>
              <a:stCxn id="33" idx="2"/>
              <a:endCxn id="30" idx="6"/>
            </p:cNvCxnSpPr>
            <p:nvPr/>
          </p:nvCxnSpPr>
          <p:spPr>
            <a:xfrm flipH="1">
              <a:off x="3200368" y="2358856"/>
              <a:ext cx="1413600" cy="0"/>
            </a:xfrm>
            <a:prstGeom prst="line">
              <a:avLst/>
            </a:prstGeom>
            <a:grpFill/>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Conector reto 49"/>
            <p:cNvCxnSpPr>
              <a:stCxn id="35" idx="2"/>
              <a:endCxn id="32" idx="6"/>
            </p:cNvCxnSpPr>
            <p:nvPr/>
          </p:nvCxnSpPr>
          <p:spPr>
            <a:xfrm flipH="1">
              <a:off x="4087168" y="2868000"/>
              <a:ext cx="2313632" cy="0"/>
            </a:xfrm>
            <a:prstGeom prst="line">
              <a:avLst/>
            </a:prstGeom>
            <a:grpFill/>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Conector reto 52"/>
            <p:cNvCxnSpPr>
              <a:stCxn id="34" idx="2"/>
              <a:endCxn id="33" idx="6"/>
            </p:cNvCxnSpPr>
            <p:nvPr/>
          </p:nvCxnSpPr>
          <p:spPr>
            <a:xfrm flipH="1">
              <a:off x="4973968" y="2358856"/>
              <a:ext cx="526800" cy="0"/>
            </a:xfrm>
            <a:prstGeom prst="line">
              <a:avLst/>
            </a:prstGeom>
            <a:grpFill/>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Conector reto 55"/>
            <p:cNvCxnSpPr>
              <a:stCxn id="37" idx="2"/>
              <a:endCxn id="34" idx="6"/>
            </p:cNvCxnSpPr>
            <p:nvPr/>
          </p:nvCxnSpPr>
          <p:spPr>
            <a:xfrm flipH="1">
              <a:off x="5860768" y="2358856"/>
              <a:ext cx="1384864" cy="0"/>
            </a:xfrm>
            <a:prstGeom prst="line">
              <a:avLst/>
            </a:prstGeom>
            <a:grpFill/>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Conector reto 58"/>
            <p:cNvCxnSpPr>
              <a:stCxn id="37" idx="3"/>
              <a:endCxn id="35" idx="6"/>
            </p:cNvCxnSpPr>
            <p:nvPr/>
          </p:nvCxnSpPr>
          <p:spPr>
            <a:xfrm flipH="1">
              <a:off x="6760800" y="2486135"/>
              <a:ext cx="537553" cy="381865"/>
            </a:xfrm>
            <a:prstGeom prst="line">
              <a:avLst/>
            </a:prstGeom>
            <a:grpFill/>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64" name="Grupo 63"/>
          <p:cNvGrpSpPr/>
          <p:nvPr/>
        </p:nvGrpSpPr>
        <p:grpSpPr>
          <a:xfrm>
            <a:off x="1337157" y="3151105"/>
            <a:ext cx="6538864" cy="986561"/>
            <a:chOff x="1066768" y="2178856"/>
            <a:chExt cx="6538864" cy="986561"/>
          </a:xfrm>
          <a:solidFill>
            <a:schemeClr val="bg1"/>
          </a:solidFill>
        </p:grpSpPr>
        <p:sp>
          <p:nvSpPr>
            <p:cNvPr id="65" name="Elipse 64"/>
            <p:cNvSpPr/>
            <p:nvPr/>
          </p:nvSpPr>
          <p:spPr>
            <a:xfrm>
              <a:off x="1066768" y="2178856"/>
              <a:ext cx="360000" cy="360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bg1"/>
                  </a:solidFill>
                </a:rPr>
                <a:t>1</a:t>
              </a:r>
              <a:endParaRPr lang="pt-BR" b="1" dirty="0">
                <a:solidFill>
                  <a:schemeClr val="bg1"/>
                </a:solidFill>
              </a:endParaRPr>
            </a:p>
          </p:txBody>
        </p:sp>
        <p:cxnSp>
          <p:nvCxnSpPr>
            <p:cNvPr id="66" name="Conector reto 65"/>
            <p:cNvCxnSpPr/>
            <p:nvPr/>
          </p:nvCxnSpPr>
          <p:spPr>
            <a:xfrm>
              <a:off x="1071709" y="3144869"/>
              <a:ext cx="1711668" cy="20548"/>
            </a:xfrm>
            <a:prstGeom prst="line">
              <a:avLst/>
            </a:prstGeom>
            <a:grpFill/>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7" name="Elipse 66"/>
            <p:cNvSpPr/>
            <p:nvPr/>
          </p:nvSpPr>
          <p:spPr>
            <a:xfrm>
              <a:off x="1953568" y="2178856"/>
              <a:ext cx="360000" cy="360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bg1"/>
                  </a:solidFill>
                </a:rPr>
                <a:t>2</a:t>
              </a:r>
              <a:endParaRPr lang="pt-BR" b="1" dirty="0">
                <a:solidFill>
                  <a:schemeClr val="bg1"/>
                </a:solidFill>
              </a:endParaRPr>
            </a:p>
          </p:txBody>
        </p:sp>
        <p:sp>
          <p:nvSpPr>
            <p:cNvPr id="68" name="Elipse 67"/>
            <p:cNvSpPr/>
            <p:nvPr/>
          </p:nvSpPr>
          <p:spPr>
            <a:xfrm>
              <a:off x="2840368" y="2178856"/>
              <a:ext cx="360000" cy="36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bg1"/>
                  </a:solidFill>
                </a:rPr>
                <a:t>3</a:t>
              </a:r>
              <a:endParaRPr lang="pt-BR" b="1" dirty="0">
                <a:solidFill>
                  <a:schemeClr val="bg1"/>
                </a:solidFill>
              </a:endParaRPr>
            </a:p>
          </p:txBody>
        </p:sp>
        <p:sp>
          <p:nvSpPr>
            <p:cNvPr id="69" name="Elipse 68"/>
            <p:cNvSpPr/>
            <p:nvPr/>
          </p:nvSpPr>
          <p:spPr>
            <a:xfrm>
              <a:off x="3727168" y="2688000"/>
              <a:ext cx="360000" cy="360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bg1"/>
                  </a:solidFill>
                </a:rPr>
                <a:t>4</a:t>
              </a:r>
              <a:endParaRPr lang="pt-BR" b="1" dirty="0">
                <a:solidFill>
                  <a:schemeClr val="bg1"/>
                </a:solidFill>
              </a:endParaRPr>
            </a:p>
          </p:txBody>
        </p:sp>
        <p:sp>
          <p:nvSpPr>
            <p:cNvPr id="70" name="Elipse 69"/>
            <p:cNvSpPr/>
            <p:nvPr/>
          </p:nvSpPr>
          <p:spPr>
            <a:xfrm>
              <a:off x="4613968" y="2178856"/>
              <a:ext cx="360000" cy="360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bg1"/>
                  </a:solidFill>
                </a:rPr>
                <a:t>5</a:t>
              </a:r>
              <a:endParaRPr lang="pt-BR" b="1" dirty="0">
                <a:solidFill>
                  <a:schemeClr val="bg1"/>
                </a:solidFill>
              </a:endParaRPr>
            </a:p>
          </p:txBody>
        </p:sp>
        <p:sp>
          <p:nvSpPr>
            <p:cNvPr id="71" name="Elipse 70"/>
            <p:cNvSpPr/>
            <p:nvPr/>
          </p:nvSpPr>
          <p:spPr>
            <a:xfrm>
              <a:off x="5500768" y="2178856"/>
              <a:ext cx="360000" cy="360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bg1"/>
                  </a:solidFill>
                </a:rPr>
                <a:t>6</a:t>
              </a:r>
              <a:endParaRPr lang="pt-BR" b="1" dirty="0">
                <a:solidFill>
                  <a:schemeClr val="bg1"/>
                </a:solidFill>
              </a:endParaRPr>
            </a:p>
          </p:txBody>
        </p:sp>
        <p:sp>
          <p:nvSpPr>
            <p:cNvPr id="72" name="Elipse 71"/>
            <p:cNvSpPr/>
            <p:nvPr/>
          </p:nvSpPr>
          <p:spPr>
            <a:xfrm>
              <a:off x="6400800" y="2688000"/>
              <a:ext cx="360000" cy="360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bg1"/>
                  </a:solidFill>
                </a:rPr>
                <a:t>7</a:t>
              </a:r>
              <a:endParaRPr lang="pt-BR" b="1" dirty="0">
                <a:solidFill>
                  <a:schemeClr val="bg1"/>
                </a:solidFill>
              </a:endParaRPr>
            </a:p>
          </p:txBody>
        </p:sp>
        <p:sp>
          <p:nvSpPr>
            <p:cNvPr id="73" name="Elipse 72"/>
            <p:cNvSpPr/>
            <p:nvPr/>
          </p:nvSpPr>
          <p:spPr>
            <a:xfrm>
              <a:off x="7245632" y="2178856"/>
              <a:ext cx="360000" cy="360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bg1"/>
                  </a:solidFill>
                </a:rPr>
                <a:t>8</a:t>
              </a:r>
              <a:endParaRPr lang="pt-BR" b="1" dirty="0">
                <a:solidFill>
                  <a:schemeClr val="bg1"/>
                </a:solidFill>
              </a:endParaRPr>
            </a:p>
          </p:txBody>
        </p:sp>
        <p:cxnSp>
          <p:nvCxnSpPr>
            <p:cNvPr id="74" name="Conector reto 73"/>
            <p:cNvCxnSpPr>
              <a:stCxn id="67" idx="2"/>
              <a:endCxn id="65" idx="6"/>
            </p:cNvCxnSpPr>
            <p:nvPr/>
          </p:nvCxnSpPr>
          <p:spPr>
            <a:xfrm flipH="1">
              <a:off x="1426768" y="2358856"/>
              <a:ext cx="526800" cy="0"/>
            </a:xfrm>
            <a:prstGeom prst="line">
              <a:avLst/>
            </a:prstGeom>
            <a:grpFill/>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Conector reto 74"/>
            <p:cNvCxnSpPr>
              <a:stCxn id="68" idx="2"/>
              <a:endCxn id="67" idx="6"/>
            </p:cNvCxnSpPr>
            <p:nvPr/>
          </p:nvCxnSpPr>
          <p:spPr>
            <a:xfrm flipH="1">
              <a:off x="2313568" y="2358856"/>
              <a:ext cx="526800" cy="0"/>
            </a:xfrm>
            <a:prstGeom prst="line">
              <a:avLst/>
            </a:prstGeom>
            <a:grpFill/>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Conector reto 75"/>
            <p:cNvCxnSpPr>
              <a:stCxn id="69" idx="2"/>
              <a:endCxn id="68" idx="5"/>
            </p:cNvCxnSpPr>
            <p:nvPr/>
          </p:nvCxnSpPr>
          <p:spPr>
            <a:xfrm flipH="1" flipV="1">
              <a:off x="3147647" y="2486135"/>
              <a:ext cx="579521" cy="381865"/>
            </a:xfrm>
            <a:prstGeom prst="line">
              <a:avLst/>
            </a:prstGeom>
            <a:grpFill/>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Conector reto 76"/>
            <p:cNvCxnSpPr>
              <a:stCxn id="70" idx="2"/>
              <a:endCxn id="68" idx="6"/>
            </p:cNvCxnSpPr>
            <p:nvPr/>
          </p:nvCxnSpPr>
          <p:spPr>
            <a:xfrm flipH="1">
              <a:off x="3200368" y="2358856"/>
              <a:ext cx="1413600" cy="0"/>
            </a:xfrm>
            <a:prstGeom prst="line">
              <a:avLst/>
            </a:prstGeom>
            <a:grpFill/>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Conector reto 77"/>
            <p:cNvCxnSpPr>
              <a:stCxn id="72" idx="2"/>
              <a:endCxn id="69" idx="6"/>
            </p:cNvCxnSpPr>
            <p:nvPr/>
          </p:nvCxnSpPr>
          <p:spPr>
            <a:xfrm flipH="1">
              <a:off x="4087168" y="2868000"/>
              <a:ext cx="2313632" cy="0"/>
            </a:xfrm>
            <a:prstGeom prst="line">
              <a:avLst/>
            </a:prstGeom>
            <a:grpFill/>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9" name="Conector reto 78"/>
            <p:cNvCxnSpPr>
              <a:stCxn id="71" idx="2"/>
              <a:endCxn id="70" idx="6"/>
            </p:cNvCxnSpPr>
            <p:nvPr/>
          </p:nvCxnSpPr>
          <p:spPr>
            <a:xfrm flipH="1">
              <a:off x="4973968" y="2358856"/>
              <a:ext cx="526800" cy="0"/>
            </a:xfrm>
            <a:prstGeom prst="line">
              <a:avLst/>
            </a:prstGeom>
            <a:grpFill/>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Conector reto 79"/>
            <p:cNvCxnSpPr>
              <a:stCxn id="73" idx="2"/>
              <a:endCxn id="71" idx="6"/>
            </p:cNvCxnSpPr>
            <p:nvPr/>
          </p:nvCxnSpPr>
          <p:spPr>
            <a:xfrm flipH="1">
              <a:off x="5860768" y="2358856"/>
              <a:ext cx="1384864" cy="0"/>
            </a:xfrm>
            <a:prstGeom prst="line">
              <a:avLst/>
            </a:prstGeom>
            <a:grpFill/>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Conector reto 80"/>
            <p:cNvCxnSpPr>
              <a:stCxn id="73" idx="3"/>
              <a:endCxn id="72" idx="6"/>
            </p:cNvCxnSpPr>
            <p:nvPr/>
          </p:nvCxnSpPr>
          <p:spPr>
            <a:xfrm flipH="1">
              <a:off x="6760800" y="2486135"/>
              <a:ext cx="537553" cy="381865"/>
            </a:xfrm>
            <a:prstGeom prst="line">
              <a:avLst/>
            </a:prstGeom>
            <a:grpFill/>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82" name="CaixaDeTexto 81"/>
          <p:cNvSpPr txBox="1"/>
          <p:nvPr/>
        </p:nvSpPr>
        <p:spPr>
          <a:xfrm>
            <a:off x="1926389" y="2974445"/>
            <a:ext cx="1080000" cy="1440000"/>
          </a:xfrm>
          <a:prstGeom prst="rect">
            <a:avLst/>
          </a:prstGeom>
          <a:noFill/>
          <a:ln w="19050">
            <a:solidFill>
              <a:srgbClr val="0070C0"/>
            </a:solidFill>
          </a:ln>
        </p:spPr>
        <p:txBody>
          <a:bodyPr wrap="square" rtlCol="0" anchor="b">
            <a:spAutoFit/>
          </a:bodyPr>
          <a:lstStyle/>
          <a:p>
            <a:r>
              <a:rPr lang="pt-BR" sz="1400" b="1" dirty="0" smtClean="0"/>
              <a:t>Predecessor</a:t>
            </a:r>
            <a:endParaRPr lang="pt-BR" sz="1400" b="1" dirty="0"/>
          </a:p>
        </p:txBody>
      </p:sp>
      <p:sp>
        <p:nvSpPr>
          <p:cNvPr id="83" name="CaixaDeTexto 82"/>
          <p:cNvSpPr txBox="1"/>
          <p:nvPr/>
        </p:nvSpPr>
        <p:spPr>
          <a:xfrm>
            <a:off x="3880736" y="2974812"/>
            <a:ext cx="1599048" cy="1440000"/>
          </a:xfrm>
          <a:prstGeom prst="rect">
            <a:avLst/>
          </a:prstGeom>
          <a:noFill/>
          <a:ln w="19050">
            <a:solidFill>
              <a:srgbClr val="0070C0"/>
            </a:solidFill>
          </a:ln>
        </p:spPr>
        <p:txBody>
          <a:bodyPr wrap="square" rtlCol="0" anchor="b">
            <a:spAutoFit/>
          </a:bodyPr>
          <a:lstStyle/>
          <a:p>
            <a:pPr algn="ctr"/>
            <a:r>
              <a:rPr lang="pt-BR" sz="1400" b="1" dirty="0" err="1" smtClean="0"/>
              <a:t>Successors</a:t>
            </a:r>
            <a:endParaRPr lang="pt-BR" sz="1400" b="1" dirty="0"/>
          </a:p>
        </p:txBody>
      </p:sp>
      <p:sp>
        <p:nvSpPr>
          <p:cNvPr id="85" name="Elipse 84"/>
          <p:cNvSpPr/>
          <p:nvPr/>
        </p:nvSpPr>
        <p:spPr>
          <a:xfrm>
            <a:off x="1337157" y="4834996"/>
            <a:ext cx="360000" cy="36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bg1"/>
                </a:solidFill>
              </a:rPr>
              <a:t>1</a:t>
            </a:r>
            <a:endParaRPr lang="pt-BR" b="1" dirty="0">
              <a:solidFill>
                <a:schemeClr val="bg1"/>
              </a:solidFill>
            </a:endParaRPr>
          </a:p>
        </p:txBody>
      </p:sp>
      <p:cxnSp>
        <p:nvCxnSpPr>
          <p:cNvPr id="86" name="Conector reto 85"/>
          <p:cNvCxnSpPr/>
          <p:nvPr/>
        </p:nvCxnSpPr>
        <p:spPr>
          <a:xfrm>
            <a:off x="1342098" y="5801009"/>
            <a:ext cx="1711668" cy="20548"/>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7" name="Elipse 86"/>
          <p:cNvSpPr/>
          <p:nvPr/>
        </p:nvSpPr>
        <p:spPr>
          <a:xfrm>
            <a:off x="2223957" y="4834996"/>
            <a:ext cx="360000" cy="36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bg1"/>
                </a:solidFill>
              </a:rPr>
              <a:t>2</a:t>
            </a:r>
            <a:endParaRPr lang="pt-BR" b="1" dirty="0">
              <a:solidFill>
                <a:schemeClr val="bg1"/>
              </a:solidFill>
            </a:endParaRPr>
          </a:p>
        </p:txBody>
      </p:sp>
      <p:sp>
        <p:nvSpPr>
          <p:cNvPr id="88" name="Elipse 87"/>
          <p:cNvSpPr/>
          <p:nvPr/>
        </p:nvSpPr>
        <p:spPr>
          <a:xfrm>
            <a:off x="3110757" y="4834996"/>
            <a:ext cx="360000" cy="36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bg1"/>
                </a:solidFill>
              </a:rPr>
              <a:t>3</a:t>
            </a:r>
            <a:endParaRPr lang="pt-BR" b="1" dirty="0">
              <a:solidFill>
                <a:schemeClr val="bg1"/>
              </a:solidFill>
            </a:endParaRPr>
          </a:p>
        </p:txBody>
      </p:sp>
      <p:sp>
        <p:nvSpPr>
          <p:cNvPr id="89" name="Elipse 88"/>
          <p:cNvSpPr/>
          <p:nvPr/>
        </p:nvSpPr>
        <p:spPr>
          <a:xfrm>
            <a:off x="3997557" y="5344140"/>
            <a:ext cx="360000" cy="36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bg1"/>
                </a:solidFill>
              </a:rPr>
              <a:t>4</a:t>
            </a:r>
            <a:endParaRPr lang="pt-BR" b="1" dirty="0">
              <a:solidFill>
                <a:schemeClr val="bg1"/>
              </a:solidFill>
            </a:endParaRPr>
          </a:p>
        </p:txBody>
      </p:sp>
      <p:sp>
        <p:nvSpPr>
          <p:cNvPr id="90" name="Elipse 89"/>
          <p:cNvSpPr/>
          <p:nvPr/>
        </p:nvSpPr>
        <p:spPr>
          <a:xfrm>
            <a:off x="4884357" y="4834996"/>
            <a:ext cx="360000" cy="36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bg1"/>
                </a:solidFill>
              </a:rPr>
              <a:t>5</a:t>
            </a:r>
            <a:endParaRPr lang="pt-BR" b="1" dirty="0">
              <a:solidFill>
                <a:schemeClr val="bg1"/>
              </a:solidFill>
            </a:endParaRPr>
          </a:p>
        </p:txBody>
      </p:sp>
      <p:sp>
        <p:nvSpPr>
          <p:cNvPr id="91" name="Elipse 90"/>
          <p:cNvSpPr/>
          <p:nvPr/>
        </p:nvSpPr>
        <p:spPr>
          <a:xfrm>
            <a:off x="5771157" y="4834996"/>
            <a:ext cx="360000" cy="36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bg1"/>
                </a:solidFill>
              </a:rPr>
              <a:t>6</a:t>
            </a:r>
            <a:endParaRPr lang="pt-BR" b="1" dirty="0">
              <a:solidFill>
                <a:schemeClr val="bg1"/>
              </a:solidFill>
            </a:endParaRPr>
          </a:p>
        </p:txBody>
      </p:sp>
      <p:sp>
        <p:nvSpPr>
          <p:cNvPr id="93" name="Elipse 92"/>
          <p:cNvSpPr/>
          <p:nvPr/>
        </p:nvSpPr>
        <p:spPr>
          <a:xfrm>
            <a:off x="6636600" y="4834996"/>
            <a:ext cx="360000" cy="36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bg1"/>
                </a:solidFill>
              </a:rPr>
              <a:t>8</a:t>
            </a:r>
            <a:endParaRPr lang="pt-BR" b="1" dirty="0">
              <a:solidFill>
                <a:schemeClr val="bg1"/>
              </a:solidFill>
            </a:endParaRPr>
          </a:p>
        </p:txBody>
      </p:sp>
      <p:cxnSp>
        <p:nvCxnSpPr>
          <p:cNvPr id="94" name="Conector reto 93"/>
          <p:cNvCxnSpPr>
            <a:stCxn id="87" idx="2"/>
            <a:endCxn id="85" idx="6"/>
          </p:cNvCxnSpPr>
          <p:nvPr/>
        </p:nvCxnSpPr>
        <p:spPr>
          <a:xfrm flipH="1">
            <a:off x="1697157" y="5014996"/>
            <a:ext cx="526800" cy="0"/>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Conector reto 94"/>
          <p:cNvCxnSpPr>
            <a:stCxn id="88" idx="2"/>
            <a:endCxn id="87" idx="6"/>
          </p:cNvCxnSpPr>
          <p:nvPr/>
        </p:nvCxnSpPr>
        <p:spPr>
          <a:xfrm flipH="1">
            <a:off x="2583957" y="5014996"/>
            <a:ext cx="526800" cy="0"/>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6" name="Conector reto 95"/>
          <p:cNvCxnSpPr>
            <a:stCxn id="89" idx="2"/>
            <a:endCxn id="88" idx="5"/>
          </p:cNvCxnSpPr>
          <p:nvPr/>
        </p:nvCxnSpPr>
        <p:spPr>
          <a:xfrm flipH="1" flipV="1">
            <a:off x="3418036" y="5142275"/>
            <a:ext cx="579521" cy="381865"/>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Conector reto 96"/>
          <p:cNvCxnSpPr>
            <a:stCxn id="90" idx="2"/>
            <a:endCxn id="88" idx="6"/>
          </p:cNvCxnSpPr>
          <p:nvPr/>
        </p:nvCxnSpPr>
        <p:spPr>
          <a:xfrm flipH="1">
            <a:off x="3470757" y="5014996"/>
            <a:ext cx="1413600" cy="0"/>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8" name="Conector reto 97"/>
          <p:cNvCxnSpPr>
            <a:stCxn id="107" idx="2"/>
            <a:endCxn id="89" idx="6"/>
          </p:cNvCxnSpPr>
          <p:nvPr/>
        </p:nvCxnSpPr>
        <p:spPr>
          <a:xfrm flipH="1">
            <a:off x="4357557" y="5513207"/>
            <a:ext cx="3158464" cy="10933"/>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Conector reto 98"/>
          <p:cNvCxnSpPr>
            <a:stCxn id="91" idx="2"/>
            <a:endCxn id="90" idx="6"/>
          </p:cNvCxnSpPr>
          <p:nvPr/>
        </p:nvCxnSpPr>
        <p:spPr>
          <a:xfrm flipH="1">
            <a:off x="5244357" y="5014996"/>
            <a:ext cx="526800" cy="0"/>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0" name="Conector reto 99"/>
          <p:cNvCxnSpPr>
            <a:stCxn id="93" idx="2"/>
            <a:endCxn id="91" idx="6"/>
          </p:cNvCxnSpPr>
          <p:nvPr/>
        </p:nvCxnSpPr>
        <p:spPr>
          <a:xfrm flipH="1">
            <a:off x="6131157" y="5014996"/>
            <a:ext cx="505443" cy="0"/>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7" name="Elipse 106"/>
          <p:cNvSpPr/>
          <p:nvPr/>
        </p:nvSpPr>
        <p:spPr>
          <a:xfrm>
            <a:off x="7516021" y="5333207"/>
            <a:ext cx="360000" cy="36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bg1"/>
                </a:solidFill>
              </a:rPr>
              <a:t>7</a:t>
            </a:r>
            <a:endParaRPr lang="pt-BR" b="1" dirty="0">
              <a:solidFill>
                <a:schemeClr val="bg1"/>
              </a:solidFill>
            </a:endParaRPr>
          </a:p>
        </p:txBody>
      </p:sp>
      <p:cxnSp>
        <p:nvCxnSpPr>
          <p:cNvPr id="111" name="Conector reto 110"/>
          <p:cNvCxnSpPr>
            <a:stCxn id="93" idx="6"/>
            <a:endCxn id="107" idx="1"/>
          </p:cNvCxnSpPr>
          <p:nvPr/>
        </p:nvCxnSpPr>
        <p:spPr>
          <a:xfrm>
            <a:off x="6996600" y="5014996"/>
            <a:ext cx="572142" cy="370932"/>
          </a:xfrm>
          <a:prstGeom prst="line">
            <a:avLst/>
          </a:prstGeom>
          <a:ln w="28575">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06585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4" name="Espaço Reservado para Data 3"/>
          <p:cNvSpPr>
            <a:spLocks noGrp="1"/>
          </p:cNvSpPr>
          <p:nvPr>
            <p:ph type="dt" sz="half" idx="10"/>
          </p:nvPr>
        </p:nvSpPr>
        <p:spPr/>
        <p:txBody>
          <a:bodyPr/>
          <a:lstStyle/>
          <a:p>
            <a:fld id="{14D17685-5AC9-4733-A10E-55A642475F38}" type="datetime1">
              <a:rPr lang="pt-BR" noProof="0" smtClean="0"/>
              <a:t>31/01/2015</a:t>
            </a:fld>
            <a:endParaRPr lang="en-US" noProof="0" dirty="0"/>
          </a:p>
        </p:txBody>
      </p:sp>
      <p:sp>
        <p:nvSpPr>
          <p:cNvPr id="5" name="Espaço Reservado para Rodapé 4"/>
          <p:cNvSpPr>
            <a:spLocks noGrp="1"/>
          </p:cNvSpPr>
          <p:nvPr>
            <p:ph type="ftr" sz="quarter" idx="11"/>
          </p:nvPr>
        </p:nvSpPr>
        <p:spPr/>
        <p:txBody>
          <a:bodyPr/>
          <a:lstStyle/>
          <a:p>
            <a:r>
              <a:rPr lang="en-US" noProof="0" smtClean="0"/>
              <a:t>Providing Visualizations for Distributed Version Control Systems</a:t>
            </a:r>
            <a:endParaRPr lang="en-US" noProof="0" dirty="0"/>
          </a:p>
        </p:txBody>
      </p:sp>
      <p:sp>
        <p:nvSpPr>
          <p:cNvPr id="6" name="Espaço Reservado para Número de Slide 5"/>
          <p:cNvSpPr>
            <a:spLocks noGrp="1"/>
          </p:cNvSpPr>
          <p:nvPr>
            <p:ph type="sldNum" sz="quarter" idx="12"/>
          </p:nvPr>
        </p:nvSpPr>
        <p:spPr/>
        <p:txBody>
          <a:bodyPr/>
          <a:lstStyle/>
          <a:p>
            <a:fld id="{0AAA623A-5D3C-471A-939B-3DC944CAB218}" type="slidenum">
              <a:rPr lang="en-US" noProof="0" smtClean="0"/>
              <a:pPr/>
              <a:t>42</a:t>
            </a:fld>
            <a:endParaRPr lang="en-US" noProof="0" dirty="0"/>
          </a:p>
        </p:txBody>
      </p:sp>
      <p:sp>
        <p:nvSpPr>
          <p:cNvPr id="205" name="Elipse 204"/>
          <p:cNvSpPr/>
          <p:nvPr/>
        </p:nvSpPr>
        <p:spPr>
          <a:xfrm>
            <a:off x="9621241" y="2041839"/>
            <a:ext cx="259249" cy="259249"/>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sz="1400" b="1" dirty="0" smtClean="0">
                <a:solidFill>
                  <a:schemeClr val="tx1"/>
                </a:solidFill>
              </a:rPr>
              <a:t>A</a:t>
            </a:r>
            <a:endParaRPr lang="pt-BR" sz="1400" b="1" dirty="0">
              <a:solidFill>
                <a:schemeClr val="tx1"/>
              </a:solidFill>
            </a:endParaRPr>
          </a:p>
        </p:txBody>
      </p:sp>
      <p:sp>
        <p:nvSpPr>
          <p:cNvPr id="206" name="Elipse 205"/>
          <p:cNvSpPr/>
          <p:nvPr/>
        </p:nvSpPr>
        <p:spPr>
          <a:xfrm>
            <a:off x="9113294" y="2041839"/>
            <a:ext cx="259249" cy="2592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pt-BR" sz="1400" b="1" dirty="0">
              <a:solidFill>
                <a:schemeClr val="tx1"/>
              </a:solidFill>
            </a:endParaRPr>
          </a:p>
        </p:txBody>
      </p:sp>
      <p:sp>
        <p:nvSpPr>
          <p:cNvPr id="207" name="Elipse 206"/>
          <p:cNvSpPr/>
          <p:nvPr/>
        </p:nvSpPr>
        <p:spPr>
          <a:xfrm>
            <a:off x="8621040" y="2041839"/>
            <a:ext cx="259249" cy="2592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sz="1400" b="1" dirty="0" smtClean="0">
                <a:solidFill>
                  <a:schemeClr val="tx1"/>
                </a:solidFill>
              </a:rPr>
              <a:t>M</a:t>
            </a:r>
            <a:endParaRPr lang="pt-BR" sz="1400" b="1" dirty="0">
              <a:solidFill>
                <a:schemeClr val="tx1"/>
              </a:solidFill>
            </a:endParaRPr>
          </a:p>
        </p:txBody>
      </p:sp>
      <p:sp>
        <p:nvSpPr>
          <p:cNvPr id="208" name="Elipse 207"/>
          <p:cNvSpPr/>
          <p:nvPr/>
        </p:nvSpPr>
        <p:spPr>
          <a:xfrm>
            <a:off x="8089479" y="3016604"/>
            <a:ext cx="259249" cy="2592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pt-BR" sz="1400" b="1" dirty="0">
              <a:solidFill>
                <a:schemeClr val="tx1"/>
              </a:solidFill>
            </a:endParaRPr>
          </a:p>
        </p:txBody>
      </p:sp>
      <p:sp>
        <p:nvSpPr>
          <p:cNvPr id="209" name="Elipse 208"/>
          <p:cNvSpPr/>
          <p:nvPr/>
        </p:nvSpPr>
        <p:spPr>
          <a:xfrm>
            <a:off x="7596715" y="2044322"/>
            <a:ext cx="259249" cy="2592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pt-BR" sz="1400" b="1" dirty="0">
              <a:solidFill>
                <a:schemeClr val="tx1"/>
              </a:solidFill>
            </a:endParaRPr>
          </a:p>
        </p:txBody>
      </p:sp>
      <p:sp>
        <p:nvSpPr>
          <p:cNvPr id="210" name="Elipse 209"/>
          <p:cNvSpPr/>
          <p:nvPr/>
        </p:nvSpPr>
        <p:spPr>
          <a:xfrm>
            <a:off x="7072588" y="3016604"/>
            <a:ext cx="259249" cy="2592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pt-BR" sz="1400" b="1" dirty="0">
              <a:solidFill>
                <a:schemeClr val="tx1"/>
              </a:solidFill>
            </a:endParaRPr>
          </a:p>
        </p:txBody>
      </p:sp>
      <p:sp>
        <p:nvSpPr>
          <p:cNvPr id="211" name="Elipse 210"/>
          <p:cNvSpPr/>
          <p:nvPr/>
        </p:nvSpPr>
        <p:spPr>
          <a:xfrm>
            <a:off x="6558679" y="2560151"/>
            <a:ext cx="259249" cy="2592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pt-BR" sz="1400" b="1" dirty="0">
              <a:solidFill>
                <a:schemeClr val="tx1"/>
              </a:solidFill>
            </a:endParaRPr>
          </a:p>
        </p:txBody>
      </p:sp>
      <p:sp>
        <p:nvSpPr>
          <p:cNvPr id="212" name="Elipse 211"/>
          <p:cNvSpPr/>
          <p:nvPr/>
        </p:nvSpPr>
        <p:spPr>
          <a:xfrm>
            <a:off x="5520716" y="3017351"/>
            <a:ext cx="259249" cy="2592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pt-BR" sz="1400" b="1" dirty="0">
              <a:solidFill>
                <a:schemeClr val="tx1"/>
              </a:solidFill>
            </a:endParaRPr>
          </a:p>
        </p:txBody>
      </p:sp>
      <p:sp>
        <p:nvSpPr>
          <p:cNvPr id="213" name="Elipse 212"/>
          <p:cNvSpPr/>
          <p:nvPr/>
        </p:nvSpPr>
        <p:spPr>
          <a:xfrm>
            <a:off x="4511123" y="2041839"/>
            <a:ext cx="259249" cy="2592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pt-BR" sz="1400" b="1" dirty="0">
              <a:solidFill>
                <a:schemeClr val="tx1"/>
              </a:solidFill>
            </a:endParaRPr>
          </a:p>
        </p:txBody>
      </p:sp>
      <p:sp>
        <p:nvSpPr>
          <p:cNvPr id="214" name="Elipse 213"/>
          <p:cNvSpPr/>
          <p:nvPr/>
        </p:nvSpPr>
        <p:spPr>
          <a:xfrm>
            <a:off x="3017118" y="2030463"/>
            <a:ext cx="259249" cy="2592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sz="1400" b="1" dirty="0" smtClean="0">
                <a:solidFill>
                  <a:schemeClr val="tx1"/>
                </a:solidFill>
              </a:rPr>
              <a:t>S</a:t>
            </a:r>
            <a:endParaRPr lang="pt-BR" sz="1400" b="1" dirty="0">
              <a:solidFill>
                <a:schemeClr val="tx1"/>
              </a:solidFill>
            </a:endParaRPr>
          </a:p>
        </p:txBody>
      </p:sp>
      <p:sp>
        <p:nvSpPr>
          <p:cNvPr id="215" name="Elipse 214"/>
          <p:cNvSpPr/>
          <p:nvPr/>
        </p:nvSpPr>
        <p:spPr>
          <a:xfrm>
            <a:off x="6057103" y="3505200"/>
            <a:ext cx="259249" cy="259249"/>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sz="1400" b="1" dirty="0" smtClean="0">
                <a:solidFill>
                  <a:schemeClr val="tx1"/>
                </a:solidFill>
              </a:rPr>
              <a:t>B</a:t>
            </a:r>
            <a:endParaRPr lang="pt-BR" sz="1400" b="1" dirty="0">
              <a:solidFill>
                <a:schemeClr val="tx1"/>
              </a:solidFill>
            </a:endParaRPr>
          </a:p>
        </p:txBody>
      </p:sp>
      <p:sp>
        <p:nvSpPr>
          <p:cNvPr id="216" name="Elipse 215"/>
          <p:cNvSpPr/>
          <p:nvPr/>
        </p:nvSpPr>
        <p:spPr>
          <a:xfrm>
            <a:off x="5028874" y="3505200"/>
            <a:ext cx="259249" cy="2592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pt-BR" sz="1400" b="1" dirty="0">
              <a:solidFill>
                <a:schemeClr val="tx1"/>
              </a:solidFill>
            </a:endParaRPr>
          </a:p>
        </p:txBody>
      </p:sp>
      <p:cxnSp>
        <p:nvCxnSpPr>
          <p:cNvPr id="217" name="Conector de seta reta 216"/>
          <p:cNvCxnSpPr>
            <a:stCxn id="205" idx="2"/>
            <a:endCxn id="206" idx="6"/>
          </p:cNvCxnSpPr>
          <p:nvPr/>
        </p:nvCxnSpPr>
        <p:spPr>
          <a:xfrm flipH="1">
            <a:off x="9372543" y="2171464"/>
            <a:ext cx="24869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Conector de seta reta 217"/>
          <p:cNvCxnSpPr>
            <a:stCxn id="206" idx="2"/>
            <a:endCxn id="207" idx="6"/>
          </p:cNvCxnSpPr>
          <p:nvPr/>
        </p:nvCxnSpPr>
        <p:spPr>
          <a:xfrm flipH="1">
            <a:off x="8880289" y="2171464"/>
            <a:ext cx="2330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Conector de seta reta 218"/>
          <p:cNvCxnSpPr>
            <a:stCxn id="207" idx="3"/>
            <a:endCxn id="208" idx="6"/>
          </p:cNvCxnSpPr>
          <p:nvPr/>
        </p:nvCxnSpPr>
        <p:spPr>
          <a:xfrm flipH="1">
            <a:off x="8348728" y="2263122"/>
            <a:ext cx="310278" cy="8831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Conector de seta reta 219"/>
          <p:cNvCxnSpPr>
            <a:stCxn id="208" idx="2"/>
            <a:endCxn id="210" idx="6"/>
          </p:cNvCxnSpPr>
          <p:nvPr/>
        </p:nvCxnSpPr>
        <p:spPr>
          <a:xfrm flipH="1">
            <a:off x="7331837" y="3146229"/>
            <a:ext cx="7576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Conector de seta reta 220"/>
          <p:cNvCxnSpPr>
            <a:stCxn id="209" idx="3"/>
            <a:endCxn id="211" idx="6"/>
          </p:cNvCxnSpPr>
          <p:nvPr/>
        </p:nvCxnSpPr>
        <p:spPr>
          <a:xfrm flipH="1">
            <a:off x="6817928" y="2265605"/>
            <a:ext cx="816753" cy="4241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Conector de seta reta 221"/>
          <p:cNvCxnSpPr>
            <a:stCxn id="210" idx="2"/>
            <a:endCxn id="212" idx="6"/>
          </p:cNvCxnSpPr>
          <p:nvPr/>
        </p:nvCxnSpPr>
        <p:spPr>
          <a:xfrm flipH="1">
            <a:off x="5779965" y="3146229"/>
            <a:ext cx="1292623" cy="74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3" name="Conector de seta reta 222"/>
          <p:cNvCxnSpPr>
            <a:stCxn id="207" idx="2"/>
            <a:endCxn id="209" idx="6"/>
          </p:cNvCxnSpPr>
          <p:nvPr/>
        </p:nvCxnSpPr>
        <p:spPr>
          <a:xfrm flipH="1">
            <a:off x="7855964" y="2171464"/>
            <a:ext cx="765076" cy="24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Conector de seta reta 223"/>
          <p:cNvCxnSpPr>
            <a:stCxn id="209" idx="2"/>
            <a:endCxn id="213" idx="6"/>
          </p:cNvCxnSpPr>
          <p:nvPr/>
        </p:nvCxnSpPr>
        <p:spPr>
          <a:xfrm flipH="1" flipV="1">
            <a:off x="4770372" y="2171464"/>
            <a:ext cx="2826343" cy="24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Conector de seta reta 224"/>
          <p:cNvCxnSpPr>
            <a:stCxn id="213" idx="2"/>
            <a:endCxn id="214" idx="6"/>
          </p:cNvCxnSpPr>
          <p:nvPr/>
        </p:nvCxnSpPr>
        <p:spPr>
          <a:xfrm flipH="1" flipV="1">
            <a:off x="3276367" y="2160088"/>
            <a:ext cx="1234756" cy="113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6" name="Conector de seta reta 225"/>
          <p:cNvCxnSpPr>
            <a:stCxn id="212" idx="2"/>
            <a:endCxn id="214" idx="5"/>
          </p:cNvCxnSpPr>
          <p:nvPr/>
        </p:nvCxnSpPr>
        <p:spPr>
          <a:xfrm flipH="1" flipV="1">
            <a:off x="3238401" y="2251746"/>
            <a:ext cx="2282315" cy="8952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7" name="Elipse 226"/>
          <p:cNvSpPr/>
          <p:nvPr/>
        </p:nvSpPr>
        <p:spPr>
          <a:xfrm>
            <a:off x="4012481" y="3505200"/>
            <a:ext cx="259249" cy="2592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pt-BR" sz="1400" b="1" dirty="0">
              <a:solidFill>
                <a:schemeClr val="tx1"/>
              </a:solidFill>
            </a:endParaRPr>
          </a:p>
        </p:txBody>
      </p:sp>
      <p:sp>
        <p:nvSpPr>
          <p:cNvPr id="228" name="Elipse 227"/>
          <p:cNvSpPr/>
          <p:nvPr/>
        </p:nvSpPr>
        <p:spPr>
          <a:xfrm>
            <a:off x="3499926" y="3505200"/>
            <a:ext cx="259249" cy="2592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pt-BR" sz="1400" b="1" dirty="0">
              <a:solidFill>
                <a:schemeClr val="tx1"/>
              </a:solidFill>
            </a:endParaRPr>
          </a:p>
        </p:txBody>
      </p:sp>
      <p:sp>
        <p:nvSpPr>
          <p:cNvPr id="229" name="Elipse 228"/>
          <p:cNvSpPr/>
          <p:nvPr/>
        </p:nvSpPr>
        <p:spPr>
          <a:xfrm>
            <a:off x="1492256" y="3043136"/>
            <a:ext cx="259249" cy="2592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pt-BR" sz="1400" b="1" dirty="0">
              <a:solidFill>
                <a:schemeClr val="tx1"/>
              </a:solidFill>
            </a:endParaRPr>
          </a:p>
        </p:txBody>
      </p:sp>
      <p:cxnSp>
        <p:nvCxnSpPr>
          <p:cNvPr id="230" name="Conector de seta reta 229"/>
          <p:cNvCxnSpPr>
            <a:stCxn id="215" idx="2"/>
            <a:endCxn id="216" idx="6"/>
          </p:cNvCxnSpPr>
          <p:nvPr/>
        </p:nvCxnSpPr>
        <p:spPr>
          <a:xfrm flipH="1">
            <a:off x="5288123" y="3634825"/>
            <a:ext cx="76898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Conector de seta reta 230"/>
          <p:cNvCxnSpPr>
            <a:stCxn id="216" idx="2"/>
            <a:endCxn id="227" idx="6"/>
          </p:cNvCxnSpPr>
          <p:nvPr/>
        </p:nvCxnSpPr>
        <p:spPr>
          <a:xfrm flipH="1">
            <a:off x="4271730" y="3634825"/>
            <a:ext cx="75714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Conector de seta reta 231"/>
          <p:cNvCxnSpPr>
            <a:stCxn id="227" idx="2"/>
            <a:endCxn id="228" idx="6"/>
          </p:cNvCxnSpPr>
          <p:nvPr/>
        </p:nvCxnSpPr>
        <p:spPr>
          <a:xfrm flipH="1">
            <a:off x="3759175" y="3634825"/>
            <a:ext cx="2533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Conector de seta reta 232"/>
          <p:cNvCxnSpPr>
            <a:stCxn id="228" idx="2"/>
            <a:endCxn id="229" idx="6"/>
          </p:cNvCxnSpPr>
          <p:nvPr/>
        </p:nvCxnSpPr>
        <p:spPr>
          <a:xfrm flipH="1" flipV="1">
            <a:off x="1751505" y="3172761"/>
            <a:ext cx="1748421" cy="4620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4" name="Elipse 233"/>
          <p:cNvSpPr/>
          <p:nvPr/>
        </p:nvSpPr>
        <p:spPr>
          <a:xfrm>
            <a:off x="2481711" y="4007951"/>
            <a:ext cx="259249" cy="2592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pt-BR" sz="1400" b="1" dirty="0">
              <a:solidFill>
                <a:schemeClr val="tx1"/>
              </a:solidFill>
            </a:endParaRPr>
          </a:p>
        </p:txBody>
      </p:sp>
      <p:cxnSp>
        <p:nvCxnSpPr>
          <p:cNvPr id="235" name="Conector de seta reta 234"/>
          <p:cNvCxnSpPr>
            <a:stCxn id="216" idx="3"/>
            <a:endCxn id="234" idx="6"/>
          </p:cNvCxnSpPr>
          <p:nvPr/>
        </p:nvCxnSpPr>
        <p:spPr>
          <a:xfrm flipH="1">
            <a:off x="2740960" y="3726483"/>
            <a:ext cx="2325880" cy="4110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6" name="Conector de seta reta 235"/>
          <p:cNvCxnSpPr>
            <a:stCxn id="234" idx="2"/>
            <a:endCxn id="229" idx="5"/>
          </p:cNvCxnSpPr>
          <p:nvPr/>
        </p:nvCxnSpPr>
        <p:spPr>
          <a:xfrm flipH="1" flipV="1">
            <a:off x="1713539" y="3264419"/>
            <a:ext cx="768172" cy="8731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7" name="Elipse 236"/>
          <p:cNvSpPr/>
          <p:nvPr/>
        </p:nvSpPr>
        <p:spPr>
          <a:xfrm>
            <a:off x="1979335" y="4465151"/>
            <a:ext cx="259249" cy="259249"/>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sz="1400" b="1" dirty="0" smtClean="0">
                <a:solidFill>
                  <a:schemeClr val="tx1"/>
                </a:solidFill>
              </a:rPr>
              <a:t>C</a:t>
            </a:r>
            <a:endParaRPr lang="pt-BR" sz="1400" b="1" dirty="0">
              <a:solidFill>
                <a:schemeClr val="tx1"/>
              </a:solidFill>
            </a:endParaRPr>
          </a:p>
        </p:txBody>
      </p:sp>
      <p:sp>
        <p:nvSpPr>
          <p:cNvPr id="238" name="Elipse 237"/>
          <p:cNvSpPr/>
          <p:nvPr/>
        </p:nvSpPr>
        <p:spPr>
          <a:xfrm>
            <a:off x="994202" y="4465151"/>
            <a:ext cx="259249" cy="2592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pt-BR" sz="1400" b="1" dirty="0">
              <a:solidFill>
                <a:schemeClr val="tx1"/>
              </a:solidFill>
            </a:endParaRPr>
          </a:p>
        </p:txBody>
      </p:sp>
      <p:sp>
        <p:nvSpPr>
          <p:cNvPr id="239" name="Elipse 238"/>
          <p:cNvSpPr/>
          <p:nvPr/>
        </p:nvSpPr>
        <p:spPr>
          <a:xfrm>
            <a:off x="483127" y="2035636"/>
            <a:ext cx="259249" cy="2592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pt-BR" sz="1400" b="1" dirty="0">
              <a:solidFill>
                <a:schemeClr val="tx1"/>
              </a:solidFill>
            </a:endParaRPr>
          </a:p>
        </p:txBody>
      </p:sp>
      <p:cxnSp>
        <p:nvCxnSpPr>
          <p:cNvPr id="240" name="Conector de seta reta 239"/>
          <p:cNvCxnSpPr>
            <a:stCxn id="237" idx="2"/>
            <a:endCxn id="238" idx="6"/>
          </p:cNvCxnSpPr>
          <p:nvPr/>
        </p:nvCxnSpPr>
        <p:spPr>
          <a:xfrm flipH="1">
            <a:off x="1253451" y="4594776"/>
            <a:ext cx="7258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Conector de seta reta 240"/>
          <p:cNvCxnSpPr>
            <a:stCxn id="238" idx="1"/>
            <a:endCxn id="239" idx="4"/>
          </p:cNvCxnSpPr>
          <p:nvPr/>
        </p:nvCxnSpPr>
        <p:spPr>
          <a:xfrm flipH="1" flipV="1">
            <a:off x="612752" y="2294885"/>
            <a:ext cx="419416" cy="22082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Conector de seta reta 241"/>
          <p:cNvCxnSpPr>
            <a:stCxn id="229" idx="2"/>
            <a:endCxn id="239" idx="5"/>
          </p:cNvCxnSpPr>
          <p:nvPr/>
        </p:nvCxnSpPr>
        <p:spPr>
          <a:xfrm flipH="1" flipV="1">
            <a:off x="704410" y="2256919"/>
            <a:ext cx="787846" cy="9158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Conector de seta reta 242"/>
          <p:cNvCxnSpPr>
            <a:stCxn id="214" idx="2"/>
            <a:endCxn id="239" idx="6"/>
          </p:cNvCxnSpPr>
          <p:nvPr/>
        </p:nvCxnSpPr>
        <p:spPr>
          <a:xfrm flipH="1">
            <a:off x="742376" y="2160088"/>
            <a:ext cx="2274742" cy="51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Conector de seta reta 251"/>
          <p:cNvCxnSpPr>
            <a:stCxn id="211" idx="2"/>
            <a:endCxn id="213" idx="5"/>
          </p:cNvCxnSpPr>
          <p:nvPr/>
        </p:nvCxnSpPr>
        <p:spPr>
          <a:xfrm flipH="1" flipV="1">
            <a:off x="4732406" y="2263122"/>
            <a:ext cx="1826273" cy="4266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7" name="Conector reto 256"/>
          <p:cNvCxnSpPr/>
          <p:nvPr/>
        </p:nvCxnSpPr>
        <p:spPr>
          <a:xfrm>
            <a:off x="431446" y="2027385"/>
            <a:ext cx="42595" cy="27148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Conector reto 259"/>
          <p:cNvCxnSpPr/>
          <p:nvPr/>
        </p:nvCxnSpPr>
        <p:spPr>
          <a:xfrm>
            <a:off x="434502" y="2027385"/>
            <a:ext cx="94654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2" name="CaixaDeTexto 271"/>
          <p:cNvSpPr txBox="1"/>
          <p:nvPr/>
        </p:nvSpPr>
        <p:spPr>
          <a:xfrm>
            <a:off x="192163" y="1927308"/>
            <a:ext cx="276038" cy="307777"/>
          </a:xfrm>
          <a:prstGeom prst="rect">
            <a:avLst/>
          </a:prstGeom>
          <a:noFill/>
        </p:spPr>
        <p:txBody>
          <a:bodyPr wrap="none" rtlCol="0">
            <a:spAutoFit/>
          </a:bodyPr>
          <a:lstStyle/>
          <a:p>
            <a:r>
              <a:rPr lang="pt-BR" sz="1400" b="1" dirty="0" smtClean="0"/>
              <a:t>0</a:t>
            </a:r>
            <a:endParaRPr lang="pt-BR" sz="1400" b="1" dirty="0"/>
          </a:p>
        </p:txBody>
      </p:sp>
      <p:cxnSp>
        <p:nvCxnSpPr>
          <p:cNvPr id="273" name="Conector reto 272"/>
          <p:cNvCxnSpPr/>
          <p:nvPr/>
        </p:nvCxnSpPr>
        <p:spPr>
          <a:xfrm>
            <a:off x="449674" y="2560151"/>
            <a:ext cx="9465447"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4" name="Conector reto 273"/>
          <p:cNvCxnSpPr/>
          <p:nvPr/>
        </p:nvCxnSpPr>
        <p:spPr>
          <a:xfrm>
            <a:off x="452743" y="3016604"/>
            <a:ext cx="9465447"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5" name="Conector reto 274"/>
          <p:cNvCxnSpPr/>
          <p:nvPr/>
        </p:nvCxnSpPr>
        <p:spPr>
          <a:xfrm>
            <a:off x="449674" y="3501202"/>
            <a:ext cx="9465447"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6" name="Conector reto 275"/>
          <p:cNvCxnSpPr/>
          <p:nvPr/>
        </p:nvCxnSpPr>
        <p:spPr>
          <a:xfrm>
            <a:off x="449674" y="4005665"/>
            <a:ext cx="9465447"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7" name="Conector reto 276"/>
          <p:cNvCxnSpPr/>
          <p:nvPr/>
        </p:nvCxnSpPr>
        <p:spPr>
          <a:xfrm>
            <a:off x="483127" y="4465151"/>
            <a:ext cx="9465447"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78" name="CaixaDeTexto 277"/>
          <p:cNvSpPr txBox="1"/>
          <p:nvPr/>
        </p:nvSpPr>
        <p:spPr>
          <a:xfrm>
            <a:off x="51152" y="2382358"/>
            <a:ext cx="421910" cy="307777"/>
          </a:xfrm>
          <a:prstGeom prst="rect">
            <a:avLst/>
          </a:prstGeom>
          <a:noFill/>
        </p:spPr>
        <p:txBody>
          <a:bodyPr wrap="none" rtlCol="0">
            <a:spAutoFit/>
          </a:bodyPr>
          <a:lstStyle/>
          <a:p>
            <a:r>
              <a:rPr lang="pt-BR" sz="1400" b="1" dirty="0" smtClean="0"/>
              <a:t>-20</a:t>
            </a:r>
            <a:endParaRPr lang="pt-BR" sz="1400" b="1" dirty="0"/>
          </a:p>
        </p:txBody>
      </p:sp>
      <p:sp>
        <p:nvSpPr>
          <p:cNvPr id="279" name="CaixaDeTexto 278"/>
          <p:cNvSpPr txBox="1"/>
          <p:nvPr/>
        </p:nvSpPr>
        <p:spPr>
          <a:xfrm>
            <a:off x="60897" y="2809794"/>
            <a:ext cx="421910" cy="307777"/>
          </a:xfrm>
          <a:prstGeom prst="rect">
            <a:avLst/>
          </a:prstGeom>
          <a:noFill/>
        </p:spPr>
        <p:txBody>
          <a:bodyPr wrap="none" rtlCol="0">
            <a:spAutoFit/>
          </a:bodyPr>
          <a:lstStyle/>
          <a:p>
            <a:r>
              <a:rPr lang="pt-BR" sz="1400" b="1" dirty="0" smtClean="0"/>
              <a:t>-40</a:t>
            </a:r>
            <a:endParaRPr lang="pt-BR" sz="1400" b="1" dirty="0"/>
          </a:p>
        </p:txBody>
      </p:sp>
      <p:sp>
        <p:nvSpPr>
          <p:cNvPr id="280" name="CaixaDeTexto 279"/>
          <p:cNvSpPr txBox="1"/>
          <p:nvPr/>
        </p:nvSpPr>
        <p:spPr>
          <a:xfrm>
            <a:off x="40880" y="3334698"/>
            <a:ext cx="421910" cy="307777"/>
          </a:xfrm>
          <a:prstGeom prst="rect">
            <a:avLst/>
          </a:prstGeom>
          <a:noFill/>
        </p:spPr>
        <p:txBody>
          <a:bodyPr wrap="none" rtlCol="0">
            <a:spAutoFit/>
          </a:bodyPr>
          <a:lstStyle/>
          <a:p>
            <a:r>
              <a:rPr lang="pt-BR" sz="1400" b="1" dirty="0" smtClean="0"/>
              <a:t>-60</a:t>
            </a:r>
            <a:endParaRPr lang="pt-BR" sz="1400" b="1" dirty="0"/>
          </a:p>
        </p:txBody>
      </p:sp>
      <p:sp>
        <p:nvSpPr>
          <p:cNvPr id="281" name="CaixaDeTexto 280"/>
          <p:cNvSpPr txBox="1"/>
          <p:nvPr/>
        </p:nvSpPr>
        <p:spPr>
          <a:xfrm>
            <a:off x="64886" y="3794183"/>
            <a:ext cx="421910" cy="307777"/>
          </a:xfrm>
          <a:prstGeom prst="rect">
            <a:avLst/>
          </a:prstGeom>
          <a:noFill/>
        </p:spPr>
        <p:txBody>
          <a:bodyPr wrap="none" rtlCol="0">
            <a:spAutoFit/>
          </a:bodyPr>
          <a:lstStyle/>
          <a:p>
            <a:r>
              <a:rPr lang="pt-BR" sz="1400" b="1" dirty="0" smtClean="0"/>
              <a:t>-80</a:t>
            </a:r>
            <a:endParaRPr lang="pt-BR" sz="1400" b="1" dirty="0"/>
          </a:p>
        </p:txBody>
      </p:sp>
      <p:sp>
        <p:nvSpPr>
          <p:cNvPr id="282" name="CaixaDeTexto 281"/>
          <p:cNvSpPr txBox="1"/>
          <p:nvPr/>
        </p:nvSpPr>
        <p:spPr>
          <a:xfrm>
            <a:off x="-33133" y="4217148"/>
            <a:ext cx="519929" cy="307777"/>
          </a:xfrm>
          <a:prstGeom prst="rect">
            <a:avLst/>
          </a:prstGeom>
          <a:noFill/>
        </p:spPr>
        <p:txBody>
          <a:bodyPr wrap="square" rtlCol="0">
            <a:spAutoFit/>
          </a:bodyPr>
          <a:lstStyle/>
          <a:p>
            <a:r>
              <a:rPr lang="pt-BR" sz="1400" b="1" dirty="0" smtClean="0"/>
              <a:t>-100</a:t>
            </a:r>
            <a:endParaRPr lang="pt-BR" sz="1400" b="1" dirty="0"/>
          </a:p>
        </p:txBody>
      </p:sp>
    </p:spTree>
    <p:extLst>
      <p:ext uri="{BB962C8B-B14F-4D97-AF65-F5344CB8AC3E}">
        <p14:creationId xmlns:p14="http://schemas.microsoft.com/office/powerpoint/2010/main" val="36887048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Commit History</a:t>
            </a:r>
            <a:endParaRPr lang="en-US" dirty="0"/>
          </a:p>
        </p:txBody>
      </p:sp>
      <p:sp>
        <p:nvSpPr>
          <p:cNvPr id="4" name="Espaço Reservado para Data 3"/>
          <p:cNvSpPr>
            <a:spLocks noGrp="1"/>
          </p:cNvSpPr>
          <p:nvPr>
            <p:ph type="dt" sz="half" idx="10"/>
          </p:nvPr>
        </p:nvSpPr>
        <p:spPr/>
        <p:txBody>
          <a:bodyPr/>
          <a:lstStyle/>
          <a:p>
            <a:fld id="{11E1109D-42C0-4E54-AAC1-540BDC605149}" type="datetime1">
              <a:rPr lang="pt-BR" smtClean="0"/>
              <a:t>31/01/2015</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43</a:t>
            </a:fld>
            <a:endParaRPr lang="en-US" dirty="0"/>
          </a:p>
        </p:txBody>
      </p:sp>
      <p:pic>
        <p:nvPicPr>
          <p:cNvPr id="8" name="Imagem 7"/>
          <p:cNvPicPr/>
          <p:nvPr/>
        </p:nvPicPr>
        <p:blipFill>
          <a:blip r:embed="rId2">
            <a:extLst>
              <a:ext uri="{28A0092B-C50C-407E-A947-70E740481C1C}">
                <a14:useLocalDpi xmlns:a14="http://schemas.microsoft.com/office/drawing/2010/main" val="0"/>
              </a:ext>
            </a:extLst>
          </a:blip>
          <a:srcRect/>
          <a:stretch>
            <a:fillRect/>
          </a:stretch>
        </p:blipFill>
        <p:spPr bwMode="auto">
          <a:xfrm>
            <a:off x="290158" y="1524000"/>
            <a:ext cx="8766372" cy="3962400"/>
          </a:xfrm>
          <a:prstGeom prst="rect">
            <a:avLst/>
          </a:prstGeom>
          <a:noFill/>
          <a:ln>
            <a:noFill/>
          </a:ln>
        </p:spPr>
      </p:pic>
      <p:graphicFrame>
        <p:nvGraphicFramePr>
          <p:cNvPr id="9" name="Diagrama 8"/>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84904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Commit History</a:t>
            </a:r>
            <a:endParaRPr lang="en-US" dirty="0"/>
          </a:p>
        </p:txBody>
      </p:sp>
      <p:sp>
        <p:nvSpPr>
          <p:cNvPr id="4" name="Espaço Reservado para Data 3"/>
          <p:cNvSpPr>
            <a:spLocks noGrp="1"/>
          </p:cNvSpPr>
          <p:nvPr>
            <p:ph type="dt" sz="half" idx="10"/>
          </p:nvPr>
        </p:nvSpPr>
        <p:spPr/>
        <p:txBody>
          <a:bodyPr/>
          <a:lstStyle/>
          <a:p>
            <a:fld id="{6B634D66-8AFB-4B76-BFD8-D9FCF0F3DFD0}" type="datetime1">
              <a:rPr lang="pt-BR" smtClean="0"/>
              <a:t>31/01/2015</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44</a:t>
            </a:fld>
            <a:endParaRPr lang="en-US" dirty="0"/>
          </a:p>
        </p:txBody>
      </p:sp>
      <p:pic>
        <p:nvPicPr>
          <p:cNvPr id="3" name="Imagem 2"/>
          <p:cNvPicPr>
            <a:picLocks noChangeAspect="1"/>
          </p:cNvPicPr>
          <p:nvPr/>
        </p:nvPicPr>
        <p:blipFill>
          <a:blip r:embed="rId2"/>
          <a:stretch>
            <a:fillRect/>
          </a:stretch>
        </p:blipFill>
        <p:spPr>
          <a:xfrm>
            <a:off x="1031667" y="1810388"/>
            <a:ext cx="7283353" cy="3533775"/>
          </a:xfrm>
          <a:prstGeom prst="rect">
            <a:avLst/>
          </a:prstGeom>
        </p:spPr>
      </p:pic>
      <p:graphicFrame>
        <p:nvGraphicFramePr>
          <p:cNvPr id="9" name="Diagrama 8"/>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8703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Commit History - Color Code</a:t>
            </a:r>
            <a:endParaRPr lang="en-US" dirty="0"/>
          </a:p>
        </p:txBody>
      </p:sp>
      <p:sp>
        <p:nvSpPr>
          <p:cNvPr id="4" name="Espaço Reservado para Data 3"/>
          <p:cNvSpPr>
            <a:spLocks noGrp="1"/>
          </p:cNvSpPr>
          <p:nvPr>
            <p:ph type="dt" sz="half" idx="10"/>
          </p:nvPr>
        </p:nvSpPr>
        <p:spPr/>
        <p:txBody>
          <a:bodyPr/>
          <a:lstStyle/>
          <a:p>
            <a:fld id="{02C4CF5D-AF31-4928-B299-8B362AC64D42}" type="datetime1">
              <a:rPr lang="pt-BR" smtClean="0"/>
              <a:t>31/01/2015</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45</a:t>
            </a:fld>
            <a:endParaRPr lang="en-US" dirty="0"/>
          </a:p>
        </p:txBody>
      </p:sp>
      <p:sp>
        <p:nvSpPr>
          <p:cNvPr id="7" name="Elipse 6"/>
          <p:cNvSpPr/>
          <p:nvPr/>
        </p:nvSpPr>
        <p:spPr>
          <a:xfrm>
            <a:off x="966503" y="2119559"/>
            <a:ext cx="685800" cy="685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Elipse 9"/>
          <p:cNvSpPr/>
          <p:nvPr/>
        </p:nvSpPr>
        <p:spPr>
          <a:xfrm>
            <a:off x="966503" y="2919659"/>
            <a:ext cx="685800" cy="685800"/>
          </a:xfrm>
          <a:prstGeom prst="ellipse">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Elipse 10"/>
          <p:cNvSpPr/>
          <p:nvPr/>
        </p:nvSpPr>
        <p:spPr>
          <a:xfrm>
            <a:off x="966503" y="3701174"/>
            <a:ext cx="685800" cy="6858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Elipse 11"/>
          <p:cNvSpPr/>
          <p:nvPr/>
        </p:nvSpPr>
        <p:spPr>
          <a:xfrm>
            <a:off x="968362" y="4476285"/>
            <a:ext cx="685800" cy="6858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Elipse 12"/>
          <p:cNvSpPr/>
          <p:nvPr/>
        </p:nvSpPr>
        <p:spPr>
          <a:xfrm>
            <a:off x="973674" y="5257800"/>
            <a:ext cx="685800" cy="685800"/>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aixaDeTexto 13"/>
          <p:cNvSpPr txBox="1"/>
          <p:nvPr/>
        </p:nvSpPr>
        <p:spPr>
          <a:xfrm>
            <a:off x="1804703" y="2229109"/>
            <a:ext cx="3276600" cy="381000"/>
          </a:xfrm>
          <a:prstGeom prst="rect">
            <a:avLst/>
          </a:prstGeom>
          <a:noFill/>
        </p:spPr>
        <p:txBody>
          <a:bodyPr wrap="square" rtlCol="0">
            <a:spAutoFit/>
          </a:bodyPr>
          <a:lstStyle/>
          <a:p>
            <a:r>
              <a:rPr lang="en-US" dirty="0" smtClean="0"/>
              <a:t>Everyone has it</a:t>
            </a:r>
            <a:endParaRPr lang="en-US" dirty="0"/>
          </a:p>
        </p:txBody>
      </p:sp>
      <p:sp>
        <p:nvSpPr>
          <p:cNvPr id="15" name="CaixaDeTexto 14"/>
          <p:cNvSpPr txBox="1"/>
          <p:nvPr/>
        </p:nvSpPr>
        <p:spPr>
          <a:xfrm>
            <a:off x="1804671" y="3037185"/>
            <a:ext cx="3276600" cy="381000"/>
          </a:xfrm>
          <a:prstGeom prst="rect">
            <a:avLst/>
          </a:prstGeom>
          <a:noFill/>
        </p:spPr>
        <p:txBody>
          <a:bodyPr wrap="square" rtlCol="0">
            <a:spAutoFit/>
          </a:bodyPr>
          <a:lstStyle/>
          <a:p>
            <a:r>
              <a:rPr lang="en-US" dirty="0" smtClean="0"/>
              <a:t>Not pushed to all partners</a:t>
            </a:r>
            <a:endParaRPr lang="en-US" dirty="0"/>
          </a:p>
        </p:txBody>
      </p:sp>
      <p:sp>
        <p:nvSpPr>
          <p:cNvPr id="16" name="CaixaDeTexto 15"/>
          <p:cNvSpPr txBox="1"/>
          <p:nvPr/>
        </p:nvSpPr>
        <p:spPr>
          <a:xfrm>
            <a:off x="1804703" y="3845261"/>
            <a:ext cx="3276600" cy="381000"/>
          </a:xfrm>
          <a:prstGeom prst="rect">
            <a:avLst/>
          </a:prstGeom>
          <a:noFill/>
        </p:spPr>
        <p:txBody>
          <a:bodyPr wrap="square" rtlCol="0">
            <a:spAutoFit/>
          </a:bodyPr>
          <a:lstStyle/>
          <a:p>
            <a:r>
              <a:rPr lang="en-US" dirty="0" smtClean="0"/>
              <a:t>Not pulled</a:t>
            </a:r>
            <a:endParaRPr lang="en-US" dirty="0"/>
          </a:p>
        </p:txBody>
      </p:sp>
      <p:sp>
        <p:nvSpPr>
          <p:cNvPr id="17" name="CaixaDeTexto 16"/>
          <p:cNvSpPr txBox="1"/>
          <p:nvPr/>
        </p:nvSpPr>
        <p:spPr>
          <a:xfrm>
            <a:off x="1804671" y="4653337"/>
            <a:ext cx="3276600" cy="381000"/>
          </a:xfrm>
          <a:prstGeom prst="rect">
            <a:avLst/>
          </a:prstGeom>
          <a:noFill/>
        </p:spPr>
        <p:txBody>
          <a:bodyPr wrap="square" rtlCol="0">
            <a:spAutoFit/>
          </a:bodyPr>
          <a:lstStyle/>
          <a:p>
            <a:r>
              <a:rPr lang="en-US" dirty="0" smtClean="0"/>
              <a:t>Exists in a non-partner</a:t>
            </a:r>
            <a:endParaRPr lang="en-US" dirty="0"/>
          </a:p>
        </p:txBody>
      </p:sp>
      <p:sp>
        <p:nvSpPr>
          <p:cNvPr id="18" name="CaixaDeTexto 17"/>
          <p:cNvSpPr txBox="1"/>
          <p:nvPr/>
        </p:nvSpPr>
        <p:spPr>
          <a:xfrm>
            <a:off x="1804671" y="5461413"/>
            <a:ext cx="3276600" cy="381000"/>
          </a:xfrm>
          <a:prstGeom prst="rect">
            <a:avLst/>
          </a:prstGeom>
          <a:noFill/>
        </p:spPr>
        <p:txBody>
          <a:bodyPr wrap="square" rtlCol="0">
            <a:spAutoFit/>
          </a:bodyPr>
          <a:lstStyle/>
          <a:p>
            <a:r>
              <a:rPr lang="en-US" dirty="0" smtClean="0"/>
              <a:t>Is in a non-tracked branch</a:t>
            </a:r>
            <a:endParaRPr lang="en-US" dirty="0"/>
          </a:p>
        </p:txBody>
      </p:sp>
      <p:sp>
        <p:nvSpPr>
          <p:cNvPr id="19" name="Elipse 18"/>
          <p:cNvSpPr/>
          <p:nvPr/>
        </p:nvSpPr>
        <p:spPr>
          <a:xfrm>
            <a:off x="5257800" y="2119559"/>
            <a:ext cx="685800" cy="685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Elipse 19"/>
          <p:cNvSpPr/>
          <p:nvPr/>
        </p:nvSpPr>
        <p:spPr>
          <a:xfrm>
            <a:off x="5257800" y="2919659"/>
            <a:ext cx="685800" cy="685800"/>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Elipse 20"/>
          <p:cNvSpPr/>
          <p:nvPr/>
        </p:nvSpPr>
        <p:spPr>
          <a:xfrm>
            <a:off x="5257800" y="3701174"/>
            <a:ext cx="685800" cy="685800"/>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aixaDeTexto 21"/>
          <p:cNvSpPr txBox="1"/>
          <p:nvPr/>
        </p:nvSpPr>
        <p:spPr>
          <a:xfrm>
            <a:off x="6096000" y="2229109"/>
            <a:ext cx="3276600" cy="381000"/>
          </a:xfrm>
          <a:prstGeom prst="rect">
            <a:avLst/>
          </a:prstGeom>
          <a:noFill/>
        </p:spPr>
        <p:txBody>
          <a:bodyPr wrap="square" rtlCol="0">
            <a:spAutoFit/>
          </a:bodyPr>
          <a:lstStyle/>
          <a:p>
            <a:r>
              <a:rPr lang="en-US" dirty="0" smtClean="0"/>
              <a:t>Regular commit</a:t>
            </a:r>
            <a:endParaRPr lang="en-US" dirty="0"/>
          </a:p>
        </p:txBody>
      </p:sp>
      <p:sp>
        <p:nvSpPr>
          <p:cNvPr id="23" name="CaixaDeTexto 22"/>
          <p:cNvSpPr txBox="1"/>
          <p:nvPr/>
        </p:nvSpPr>
        <p:spPr>
          <a:xfrm>
            <a:off x="6095968" y="3037185"/>
            <a:ext cx="3276600" cy="381000"/>
          </a:xfrm>
          <a:prstGeom prst="rect">
            <a:avLst/>
          </a:prstGeom>
          <a:noFill/>
        </p:spPr>
        <p:txBody>
          <a:bodyPr wrap="square" rtlCol="0">
            <a:spAutoFit/>
          </a:bodyPr>
          <a:lstStyle/>
          <a:p>
            <a:r>
              <a:rPr lang="en-US" dirty="0" smtClean="0"/>
              <a:t>Pointed by a branch</a:t>
            </a:r>
            <a:endParaRPr lang="en-US" dirty="0"/>
          </a:p>
        </p:txBody>
      </p:sp>
      <p:sp>
        <p:nvSpPr>
          <p:cNvPr id="24" name="CaixaDeTexto 23"/>
          <p:cNvSpPr txBox="1"/>
          <p:nvPr/>
        </p:nvSpPr>
        <p:spPr>
          <a:xfrm>
            <a:off x="6096000" y="3845261"/>
            <a:ext cx="3276600" cy="381000"/>
          </a:xfrm>
          <a:prstGeom prst="rect">
            <a:avLst/>
          </a:prstGeom>
          <a:noFill/>
        </p:spPr>
        <p:txBody>
          <a:bodyPr wrap="square" rtlCol="0">
            <a:spAutoFit/>
          </a:bodyPr>
          <a:lstStyle/>
          <a:p>
            <a:r>
              <a:rPr lang="en-US" dirty="0" smtClean="0"/>
              <a:t>Pointed by a tag</a:t>
            </a:r>
            <a:endParaRPr lang="en-US" dirty="0"/>
          </a:p>
        </p:txBody>
      </p:sp>
      <p:graphicFrame>
        <p:nvGraphicFramePr>
          <p:cNvPr id="26" name="Diagrama 25"/>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aixaDeTexto 2"/>
          <p:cNvSpPr txBox="1"/>
          <p:nvPr/>
        </p:nvSpPr>
        <p:spPr>
          <a:xfrm>
            <a:off x="1804671" y="1524000"/>
            <a:ext cx="2133600" cy="369332"/>
          </a:xfrm>
          <a:prstGeom prst="rect">
            <a:avLst/>
          </a:prstGeom>
          <a:noFill/>
        </p:spPr>
        <p:txBody>
          <a:bodyPr wrap="square" rtlCol="0">
            <a:spAutoFit/>
          </a:bodyPr>
          <a:lstStyle/>
          <a:p>
            <a:r>
              <a:rPr lang="en-US" b="1" dirty="0" smtClean="0"/>
              <a:t>Commit accessibility</a:t>
            </a:r>
            <a:endParaRPr lang="en-US" b="1" dirty="0"/>
          </a:p>
        </p:txBody>
      </p:sp>
      <p:sp>
        <p:nvSpPr>
          <p:cNvPr id="27" name="CaixaDeTexto 26"/>
          <p:cNvSpPr txBox="1"/>
          <p:nvPr/>
        </p:nvSpPr>
        <p:spPr>
          <a:xfrm>
            <a:off x="6095968" y="1524000"/>
            <a:ext cx="2971800" cy="369332"/>
          </a:xfrm>
          <a:prstGeom prst="rect">
            <a:avLst/>
          </a:prstGeom>
          <a:noFill/>
        </p:spPr>
        <p:txBody>
          <a:bodyPr wrap="square" rtlCol="0">
            <a:spAutoFit/>
          </a:bodyPr>
          <a:lstStyle/>
          <a:p>
            <a:r>
              <a:rPr lang="en-US" b="1" dirty="0" smtClean="0"/>
              <a:t>Branches and Tags</a:t>
            </a:r>
            <a:endParaRPr lang="en-US" b="1" dirty="0"/>
          </a:p>
        </p:txBody>
      </p:sp>
    </p:spTree>
    <p:extLst>
      <p:ext uri="{BB962C8B-B14F-4D97-AF65-F5344CB8AC3E}">
        <p14:creationId xmlns:p14="http://schemas.microsoft.com/office/powerpoint/2010/main" val="1754009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500"/>
                                        <p:tgtEl>
                                          <p:spTgt spid="1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randombar(horizontal)">
                                      <p:cBhvr>
                                        <p:cTn id="10" dur="500"/>
                                        <p:tgtEl>
                                          <p:spTgt spid="2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randombar(horizontal)">
                                      <p:cBhvr>
                                        <p:cTn id="13" dur="500"/>
                                        <p:tgtEl>
                                          <p:spTgt spid="21"/>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randombar(horizontal)">
                                      <p:cBhvr>
                                        <p:cTn id="16" dur="500"/>
                                        <p:tgtEl>
                                          <p:spTgt spid="22"/>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randombar(horizontal)">
                                      <p:cBhvr>
                                        <p:cTn id="19" dur="500"/>
                                        <p:tgtEl>
                                          <p:spTgt spid="23"/>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randombar(horizontal)">
                                      <p:cBhvr>
                                        <p:cTn id="22" dur="500"/>
                                        <p:tgtEl>
                                          <p:spTgt spid="24"/>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randombar(horizontal)">
                                      <p:cBhvr>
                                        <p:cTn id="2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p:bldP spid="23" grpId="0"/>
      <p:bldP spid="24" grpId="0"/>
      <p:bldP spid="27" grpId="0"/>
    </p:bldLst>
  </p:timing>
  <p:extLst mod="1"/>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0C648B49-AEBA-4C9E-B1B0-98C2CCCB9616}" type="datetime1">
              <a:rPr lang="pt-BR" smtClean="0"/>
              <a:t>31/01/2015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46</a:t>
            </a:fld>
            <a:endParaRPr lang="en-US" dirty="0"/>
          </a:p>
        </p:txBody>
      </p:sp>
      <p:graphicFrame>
        <p:nvGraphicFramePr>
          <p:cNvPr id="8" name="Diagrama 7"/>
          <p:cNvGraphicFramePr/>
          <p:nvPr>
            <p:extLst>
              <p:ext uri="{D42A27DB-BD31-4B8C-83A1-F6EECF244321}">
                <p14:modId xmlns:p14="http://schemas.microsoft.com/office/powerpoint/2010/main" val="243816224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Espaço Reservado para Conteúdo 2"/>
          <p:cNvSpPr>
            <a:spLocks noGrp="1"/>
          </p:cNvSpPr>
          <p:nvPr>
            <p:ph idx="1"/>
          </p:nvPr>
        </p:nvSpPr>
        <p:spPr/>
        <p:txBody>
          <a:bodyPr/>
          <a:lstStyle/>
          <a:p>
            <a:r>
              <a:rPr lang="en-US" dirty="0" smtClean="0"/>
              <a:t>Quantitative evaluation performed</a:t>
            </a:r>
          </a:p>
          <a:p>
            <a:pPr lvl="1"/>
            <a:r>
              <a:rPr lang="en-US" dirty="0" smtClean="0"/>
              <a:t>Main operations measured</a:t>
            </a:r>
          </a:p>
          <a:p>
            <a:pPr lvl="1"/>
            <a:r>
              <a:rPr lang="en-US" dirty="0" smtClean="0"/>
              <a:t>Open source repositories</a:t>
            </a:r>
          </a:p>
          <a:p>
            <a:pPr lvl="2"/>
            <a:r>
              <a:rPr lang="en-US" dirty="0" err="1" smtClean="0"/>
              <a:t>Jgit</a:t>
            </a:r>
            <a:endParaRPr lang="en-US" dirty="0" smtClean="0"/>
          </a:p>
          <a:p>
            <a:pPr lvl="2"/>
            <a:r>
              <a:rPr lang="en-US" dirty="0" smtClean="0"/>
              <a:t>DyeVC</a:t>
            </a:r>
          </a:p>
          <a:p>
            <a:pPr lvl="2"/>
            <a:r>
              <a:rPr lang="en-US" dirty="0" smtClean="0"/>
              <a:t>Tortoise Git</a:t>
            </a:r>
          </a:p>
          <a:p>
            <a:pPr lvl="2"/>
            <a:r>
              <a:rPr lang="en-US" dirty="0" smtClean="0"/>
              <a:t>Drupal</a:t>
            </a:r>
          </a:p>
          <a:p>
            <a:pPr lvl="2"/>
            <a:r>
              <a:rPr lang="en-US" dirty="0" err="1" smtClean="0"/>
              <a:t>Expresso</a:t>
            </a:r>
            <a:r>
              <a:rPr lang="en-US" dirty="0" smtClean="0"/>
              <a:t> </a:t>
            </a:r>
            <a:r>
              <a:rPr lang="en-US" dirty="0" err="1" smtClean="0"/>
              <a:t>Livre</a:t>
            </a:r>
            <a:endParaRPr lang="en-US" dirty="0" smtClean="0"/>
          </a:p>
          <a:p>
            <a:pPr lvl="2"/>
            <a:r>
              <a:rPr lang="en-US" dirty="0" smtClean="0"/>
              <a:t>Git</a:t>
            </a:r>
          </a:p>
          <a:p>
            <a:endParaRPr lang="en-US" dirty="0"/>
          </a:p>
        </p:txBody>
      </p:sp>
    </p:spTree>
    <p:extLst>
      <p:ext uri="{BB962C8B-B14F-4D97-AF65-F5344CB8AC3E}">
        <p14:creationId xmlns:p14="http://schemas.microsoft.com/office/powerpoint/2010/main" val="6021005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47F65147-A258-45AB-8D95-75DB7646449F}" type="datetime1">
              <a:rPr lang="pt-BR" smtClean="0"/>
              <a:t>31/01/2015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47</a:t>
            </a:fld>
            <a:endParaRPr lang="en-US" dirty="0"/>
          </a:p>
        </p:txBody>
      </p:sp>
      <p:graphicFrame>
        <p:nvGraphicFramePr>
          <p:cNvPr id="12" name="Espaço Reservado para Conteúdo 11"/>
          <p:cNvGraphicFramePr>
            <a:graphicFrameLocks noGrp="1"/>
          </p:cNvGraphicFramePr>
          <p:nvPr>
            <p:ph idx="1"/>
            <p:extLst>
              <p:ext uri="{D42A27DB-BD31-4B8C-83A1-F6EECF244321}">
                <p14:modId xmlns:p14="http://schemas.microsoft.com/office/powerpoint/2010/main" val="1661174329"/>
              </p:ext>
            </p:extLst>
          </p:nvPr>
        </p:nvGraphicFramePr>
        <p:xfrm>
          <a:off x="-143164" y="1447800"/>
          <a:ext cx="9359324" cy="49815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Diagrama 8"/>
          <p:cNvGraphicFramePr/>
          <p:nvPr>
            <p:extLst>
              <p:ext uri="{D42A27DB-BD31-4B8C-83A1-F6EECF244321}">
                <p14:modId xmlns:p14="http://schemas.microsoft.com/office/powerpoint/2010/main" val="2413405531"/>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68058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24319FAA-3FC0-4C92-9C91-B3580AD8DA1B}" type="datetime1">
              <a:rPr lang="pt-BR" smtClean="0"/>
              <a:t>31/01/2015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48</a:t>
            </a:fld>
            <a:endParaRPr lang="en-US" dirty="0"/>
          </a:p>
        </p:txBody>
      </p:sp>
      <p:graphicFrame>
        <p:nvGraphicFramePr>
          <p:cNvPr id="12" name="Espaço Reservado para Conteúdo 11"/>
          <p:cNvGraphicFramePr>
            <a:graphicFrameLocks noGrp="1"/>
          </p:cNvGraphicFramePr>
          <p:nvPr>
            <p:ph idx="1"/>
            <p:extLst>
              <p:ext uri="{D42A27DB-BD31-4B8C-83A1-F6EECF244321}">
                <p14:modId xmlns:p14="http://schemas.microsoft.com/office/powerpoint/2010/main" val="292283507"/>
              </p:ext>
            </p:extLst>
          </p:nvPr>
        </p:nvGraphicFramePr>
        <p:xfrm>
          <a:off x="-143164" y="1447800"/>
          <a:ext cx="9359324" cy="49815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Diagrama 8"/>
          <p:cNvGraphicFramePr/>
          <p:nvPr>
            <p:extLst>
              <p:ext uri="{D42A27DB-BD31-4B8C-83A1-F6EECF244321}">
                <p14:modId xmlns:p14="http://schemas.microsoft.com/office/powerpoint/2010/main" val="2413405531"/>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79394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8FFC4CB0-AAC2-4800-8C02-CCFC1A9EB7A6}" type="datetime1">
              <a:rPr lang="pt-BR" smtClean="0"/>
              <a:t>31/01/2015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49</a:t>
            </a:fld>
            <a:endParaRPr lang="en-US" dirty="0"/>
          </a:p>
        </p:txBody>
      </p:sp>
      <p:graphicFrame>
        <p:nvGraphicFramePr>
          <p:cNvPr id="12" name="Espaço Reservado para Conteúdo 11"/>
          <p:cNvGraphicFramePr>
            <a:graphicFrameLocks noGrp="1"/>
          </p:cNvGraphicFramePr>
          <p:nvPr>
            <p:ph idx="1"/>
            <p:extLst>
              <p:ext uri="{D42A27DB-BD31-4B8C-83A1-F6EECF244321}">
                <p14:modId xmlns:p14="http://schemas.microsoft.com/office/powerpoint/2010/main" val="2891926899"/>
              </p:ext>
            </p:extLst>
          </p:nvPr>
        </p:nvGraphicFramePr>
        <p:xfrm>
          <a:off x="-143164" y="1447800"/>
          <a:ext cx="9359324" cy="4981575"/>
        </p:xfrm>
        <a:graphic>
          <a:graphicData uri="http://schemas.openxmlformats.org/drawingml/2006/chart">
            <c:chart xmlns:c="http://schemas.openxmlformats.org/drawingml/2006/chart" xmlns:r="http://schemas.openxmlformats.org/officeDocument/2006/relationships" r:id="rId3"/>
          </a:graphicData>
        </a:graphic>
      </p:graphicFrame>
      <p:sp>
        <p:nvSpPr>
          <p:cNvPr id="3" name="Elipse 2"/>
          <p:cNvSpPr/>
          <p:nvPr/>
        </p:nvSpPr>
        <p:spPr>
          <a:xfrm>
            <a:off x="1371600" y="4343400"/>
            <a:ext cx="609600" cy="5334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aixaDeTexto 6"/>
          <p:cNvSpPr txBox="1"/>
          <p:nvPr/>
        </p:nvSpPr>
        <p:spPr>
          <a:xfrm>
            <a:off x="1981200" y="4114800"/>
            <a:ext cx="2286000" cy="584775"/>
          </a:xfrm>
          <a:prstGeom prst="rect">
            <a:avLst/>
          </a:prstGeom>
          <a:noFill/>
        </p:spPr>
        <p:txBody>
          <a:bodyPr wrap="square" rtlCol="0">
            <a:spAutoFit/>
          </a:bodyPr>
          <a:lstStyle/>
          <a:p>
            <a:r>
              <a:rPr lang="en-US" sz="1600" dirty="0" smtClean="0"/>
              <a:t>Current limitation in commit history ≈ 7000</a:t>
            </a:r>
            <a:endParaRPr lang="en-US" sz="1600" dirty="0"/>
          </a:p>
        </p:txBody>
      </p:sp>
      <p:graphicFrame>
        <p:nvGraphicFramePr>
          <p:cNvPr id="10" name="Diagrama 9"/>
          <p:cNvGraphicFramePr/>
          <p:nvPr>
            <p:extLst>
              <p:ext uri="{D42A27DB-BD31-4B8C-83A1-F6EECF244321}">
                <p14:modId xmlns:p14="http://schemas.microsoft.com/office/powerpoint/2010/main" val="2413405531"/>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06198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1D53DE6B-C051-49C9-9FF8-02CB20CBD720}" type="datetime1">
              <a:rPr lang="pt-BR" smtClean="0"/>
              <a:t>31/01/2015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5</a:t>
            </a:fld>
            <a:endParaRPr lang="en-US" dirty="0"/>
          </a:p>
        </p:txBody>
      </p:sp>
      <p:graphicFrame>
        <p:nvGraphicFramePr>
          <p:cNvPr id="18" name="Diagrama 17"/>
          <p:cNvGraphicFramePr/>
          <p:nvPr>
            <p:extLst>
              <p:ext uri="{D42A27DB-BD31-4B8C-83A1-F6EECF244321}">
                <p14:modId xmlns:p14="http://schemas.microsoft.com/office/powerpoint/2010/main" val="28992078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Elipse 9"/>
          <p:cNvSpPr/>
          <p:nvPr/>
        </p:nvSpPr>
        <p:spPr>
          <a:xfrm>
            <a:off x="762000" y="206467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22" name="Elipse 21"/>
          <p:cNvSpPr/>
          <p:nvPr/>
        </p:nvSpPr>
        <p:spPr>
          <a:xfrm>
            <a:off x="1322370" y="206467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23" name="Elipse 22"/>
          <p:cNvSpPr/>
          <p:nvPr/>
        </p:nvSpPr>
        <p:spPr>
          <a:xfrm>
            <a:off x="1882740" y="206467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7" name="Conector de seta reta 16"/>
          <p:cNvCxnSpPr>
            <a:stCxn id="22" idx="2"/>
            <a:endCxn id="10" idx="6"/>
          </p:cNvCxnSpPr>
          <p:nvPr/>
        </p:nvCxnSpPr>
        <p:spPr>
          <a:xfrm flipH="1">
            <a:off x="1066800" y="2213440"/>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p:cNvCxnSpPr>
            <a:stCxn id="23" idx="2"/>
            <a:endCxn id="22" idx="6"/>
          </p:cNvCxnSpPr>
          <p:nvPr/>
        </p:nvCxnSpPr>
        <p:spPr>
          <a:xfrm flipH="1">
            <a:off x="1627170" y="2213440"/>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tângulo 48"/>
          <p:cNvSpPr/>
          <p:nvPr/>
        </p:nvSpPr>
        <p:spPr>
          <a:xfrm>
            <a:off x="1654140" y="1426725"/>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master</a:t>
            </a:r>
            <a:endParaRPr lang="pt-BR" sz="1100" dirty="0">
              <a:solidFill>
                <a:schemeClr val="tx1"/>
              </a:solidFill>
            </a:endParaRPr>
          </a:p>
        </p:txBody>
      </p:sp>
      <p:cxnSp>
        <p:nvCxnSpPr>
          <p:cNvPr id="51" name="Conector de seta reta 50"/>
          <p:cNvCxnSpPr>
            <a:stCxn id="49" idx="2"/>
            <a:endCxn id="23" idx="0"/>
          </p:cNvCxnSpPr>
          <p:nvPr/>
        </p:nvCxnSpPr>
        <p:spPr>
          <a:xfrm>
            <a:off x="2035140" y="1792089"/>
            <a:ext cx="0" cy="2725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tângulo 55"/>
          <p:cNvSpPr/>
          <p:nvPr/>
        </p:nvSpPr>
        <p:spPr>
          <a:xfrm>
            <a:off x="1246170" y="3170689"/>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master</a:t>
            </a:r>
            <a:endParaRPr lang="pt-BR" sz="1100" dirty="0">
              <a:solidFill>
                <a:schemeClr val="tx1"/>
              </a:solidFill>
            </a:endParaRPr>
          </a:p>
        </p:txBody>
      </p:sp>
      <p:cxnSp>
        <p:nvCxnSpPr>
          <p:cNvPr id="57" name="Conector de seta reta 56"/>
          <p:cNvCxnSpPr>
            <a:stCxn id="56" idx="2"/>
            <a:endCxn id="97" idx="0"/>
          </p:cNvCxnSpPr>
          <p:nvPr/>
        </p:nvCxnSpPr>
        <p:spPr>
          <a:xfrm>
            <a:off x="1627170" y="3536053"/>
            <a:ext cx="0" cy="2571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Retângulo 59"/>
          <p:cNvSpPr/>
          <p:nvPr/>
        </p:nvSpPr>
        <p:spPr>
          <a:xfrm>
            <a:off x="1246170" y="4388283"/>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issue55</a:t>
            </a:r>
            <a:endParaRPr lang="pt-BR" sz="1100" dirty="0">
              <a:solidFill>
                <a:schemeClr val="tx1"/>
              </a:solidFill>
            </a:endParaRPr>
          </a:p>
        </p:txBody>
      </p:sp>
      <p:cxnSp>
        <p:nvCxnSpPr>
          <p:cNvPr id="61" name="Conector de seta reta 60"/>
          <p:cNvCxnSpPr>
            <a:stCxn id="60" idx="0"/>
            <a:endCxn id="97" idx="4"/>
          </p:cNvCxnSpPr>
          <p:nvPr/>
        </p:nvCxnSpPr>
        <p:spPr>
          <a:xfrm flipV="1">
            <a:off x="1627170" y="4090727"/>
            <a:ext cx="0" cy="2975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Elipse 94"/>
          <p:cNvSpPr/>
          <p:nvPr/>
        </p:nvSpPr>
        <p:spPr>
          <a:xfrm>
            <a:off x="354030" y="3793206"/>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96" name="Elipse 95"/>
          <p:cNvSpPr/>
          <p:nvPr/>
        </p:nvSpPr>
        <p:spPr>
          <a:xfrm>
            <a:off x="914400" y="3793206"/>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97" name="Elipse 96"/>
          <p:cNvSpPr/>
          <p:nvPr/>
        </p:nvSpPr>
        <p:spPr>
          <a:xfrm>
            <a:off x="1474770" y="3793206"/>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98" name="Conector de seta reta 97"/>
          <p:cNvCxnSpPr>
            <a:stCxn id="96" idx="2"/>
            <a:endCxn id="95" idx="6"/>
          </p:cNvCxnSpPr>
          <p:nvPr/>
        </p:nvCxnSpPr>
        <p:spPr>
          <a:xfrm flipH="1">
            <a:off x="658830" y="3941967"/>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onector de seta reta 98"/>
          <p:cNvCxnSpPr>
            <a:stCxn id="97" idx="2"/>
            <a:endCxn id="96" idx="6"/>
          </p:cNvCxnSpPr>
          <p:nvPr/>
        </p:nvCxnSpPr>
        <p:spPr>
          <a:xfrm flipH="1">
            <a:off x="1219200" y="3941967"/>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7" name="Retângulo 116"/>
          <p:cNvSpPr/>
          <p:nvPr/>
        </p:nvSpPr>
        <p:spPr>
          <a:xfrm>
            <a:off x="4375281" y="3179985"/>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master</a:t>
            </a:r>
            <a:endParaRPr lang="pt-BR" sz="1100" dirty="0">
              <a:solidFill>
                <a:schemeClr val="tx1"/>
              </a:solidFill>
            </a:endParaRPr>
          </a:p>
        </p:txBody>
      </p:sp>
      <p:cxnSp>
        <p:nvCxnSpPr>
          <p:cNvPr id="118" name="Conector de seta reta 117"/>
          <p:cNvCxnSpPr>
            <a:stCxn id="117" idx="2"/>
            <a:endCxn id="125" idx="0"/>
          </p:cNvCxnSpPr>
          <p:nvPr/>
        </p:nvCxnSpPr>
        <p:spPr>
          <a:xfrm flipH="1">
            <a:off x="4756080" y="3545349"/>
            <a:ext cx="201" cy="2542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9" name="Elipse 118"/>
          <p:cNvSpPr/>
          <p:nvPr/>
        </p:nvSpPr>
        <p:spPr>
          <a:xfrm>
            <a:off x="2362200" y="38152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20" name="Elipse 119"/>
          <p:cNvSpPr/>
          <p:nvPr/>
        </p:nvSpPr>
        <p:spPr>
          <a:xfrm>
            <a:off x="2922570" y="38152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21" name="Elipse 120"/>
          <p:cNvSpPr/>
          <p:nvPr/>
        </p:nvSpPr>
        <p:spPr>
          <a:xfrm>
            <a:off x="3482940" y="38152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22" name="Conector de seta reta 121"/>
          <p:cNvCxnSpPr>
            <a:stCxn id="120" idx="2"/>
            <a:endCxn id="119" idx="6"/>
          </p:cNvCxnSpPr>
          <p:nvPr/>
        </p:nvCxnSpPr>
        <p:spPr>
          <a:xfrm flipH="1">
            <a:off x="2667000" y="3964012"/>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ector de seta reta 122"/>
          <p:cNvCxnSpPr>
            <a:stCxn id="121" idx="2"/>
            <a:endCxn id="120" idx="6"/>
          </p:cNvCxnSpPr>
          <p:nvPr/>
        </p:nvCxnSpPr>
        <p:spPr>
          <a:xfrm flipH="1">
            <a:off x="3227370" y="3964012"/>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Elipse 123"/>
          <p:cNvSpPr/>
          <p:nvPr/>
        </p:nvSpPr>
        <p:spPr>
          <a:xfrm>
            <a:off x="4043310" y="379961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4</a:t>
            </a:r>
          </a:p>
        </p:txBody>
      </p:sp>
      <p:sp>
        <p:nvSpPr>
          <p:cNvPr id="125" name="Elipse 124"/>
          <p:cNvSpPr/>
          <p:nvPr/>
        </p:nvSpPr>
        <p:spPr>
          <a:xfrm>
            <a:off x="4603680" y="379961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6</a:t>
            </a:r>
            <a:endParaRPr lang="pt-BR" sz="1400" dirty="0">
              <a:solidFill>
                <a:schemeClr val="tx1"/>
              </a:solidFill>
            </a:endParaRPr>
          </a:p>
        </p:txBody>
      </p:sp>
      <p:cxnSp>
        <p:nvCxnSpPr>
          <p:cNvPr id="126" name="Conector de seta reta 125"/>
          <p:cNvCxnSpPr>
            <a:stCxn id="124" idx="2"/>
            <a:endCxn id="121" idx="6"/>
          </p:cNvCxnSpPr>
          <p:nvPr/>
        </p:nvCxnSpPr>
        <p:spPr>
          <a:xfrm flipH="1">
            <a:off x="3787740" y="3948379"/>
            <a:ext cx="255570" cy="1563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onector de seta reta 126"/>
          <p:cNvCxnSpPr>
            <a:stCxn id="125" idx="2"/>
            <a:endCxn id="124" idx="6"/>
          </p:cNvCxnSpPr>
          <p:nvPr/>
        </p:nvCxnSpPr>
        <p:spPr>
          <a:xfrm flipH="1">
            <a:off x="4348110" y="3948379"/>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Elipse 127"/>
          <p:cNvSpPr/>
          <p:nvPr/>
        </p:nvSpPr>
        <p:spPr>
          <a:xfrm>
            <a:off x="4043310" y="42184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5</a:t>
            </a:r>
            <a:endParaRPr lang="pt-BR" sz="1400" dirty="0">
              <a:solidFill>
                <a:schemeClr val="tx1"/>
              </a:solidFill>
            </a:endParaRPr>
          </a:p>
        </p:txBody>
      </p:sp>
      <p:sp>
        <p:nvSpPr>
          <p:cNvPr id="129" name="Elipse 128"/>
          <p:cNvSpPr/>
          <p:nvPr/>
        </p:nvSpPr>
        <p:spPr>
          <a:xfrm>
            <a:off x="4603680" y="42184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7</a:t>
            </a:r>
            <a:endParaRPr lang="pt-BR" sz="1400" dirty="0">
              <a:solidFill>
                <a:schemeClr val="tx1"/>
              </a:solidFill>
            </a:endParaRPr>
          </a:p>
        </p:txBody>
      </p:sp>
      <p:cxnSp>
        <p:nvCxnSpPr>
          <p:cNvPr id="130" name="Conector de seta reta 129"/>
          <p:cNvCxnSpPr>
            <a:stCxn id="128" idx="2"/>
            <a:endCxn id="121" idx="5"/>
          </p:cNvCxnSpPr>
          <p:nvPr/>
        </p:nvCxnSpPr>
        <p:spPr>
          <a:xfrm flipH="1" flipV="1">
            <a:off x="3743103" y="4069201"/>
            <a:ext cx="300207" cy="2980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Conector de seta reta 130"/>
          <p:cNvCxnSpPr>
            <a:stCxn id="129" idx="2"/>
            <a:endCxn id="128" idx="6"/>
          </p:cNvCxnSpPr>
          <p:nvPr/>
        </p:nvCxnSpPr>
        <p:spPr>
          <a:xfrm flipH="1">
            <a:off x="4348110" y="4367212"/>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3" name="Retângulo 132"/>
          <p:cNvSpPr/>
          <p:nvPr/>
        </p:nvSpPr>
        <p:spPr>
          <a:xfrm>
            <a:off x="4375080" y="4818060"/>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issue55</a:t>
            </a:r>
            <a:endParaRPr lang="pt-BR" sz="1100" dirty="0">
              <a:solidFill>
                <a:schemeClr val="tx1"/>
              </a:solidFill>
            </a:endParaRPr>
          </a:p>
        </p:txBody>
      </p:sp>
      <p:cxnSp>
        <p:nvCxnSpPr>
          <p:cNvPr id="134" name="Conector de seta reta 133"/>
          <p:cNvCxnSpPr>
            <a:stCxn id="133" idx="0"/>
            <a:endCxn id="129" idx="4"/>
          </p:cNvCxnSpPr>
          <p:nvPr/>
        </p:nvCxnSpPr>
        <p:spPr>
          <a:xfrm flipV="1">
            <a:off x="4756080" y="4515972"/>
            <a:ext cx="0" cy="3020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0" name="CaixaDeTexto 1049"/>
          <p:cNvSpPr txBox="1"/>
          <p:nvPr/>
        </p:nvSpPr>
        <p:spPr>
          <a:xfrm>
            <a:off x="892908" y="5376632"/>
            <a:ext cx="380232" cy="307777"/>
          </a:xfrm>
          <a:prstGeom prst="rect">
            <a:avLst/>
          </a:prstGeom>
          <a:noFill/>
        </p:spPr>
        <p:txBody>
          <a:bodyPr wrap="none" rtlCol="0">
            <a:spAutoFit/>
          </a:bodyPr>
          <a:lstStyle/>
          <a:p>
            <a:r>
              <a:rPr lang="pt-BR" sz="1400" dirty="0" smtClean="0"/>
              <a:t>(a)</a:t>
            </a:r>
            <a:endParaRPr lang="pt-BR" sz="1400" dirty="0"/>
          </a:p>
        </p:txBody>
      </p:sp>
      <p:sp>
        <p:nvSpPr>
          <p:cNvPr id="138" name="CaixaDeTexto 137"/>
          <p:cNvSpPr txBox="1"/>
          <p:nvPr/>
        </p:nvSpPr>
        <p:spPr>
          <a:xfrm>
            <a:off x="3441216" y="5370846"/>
            <a:ext cx="388248" cy="307777"/>
          </a:xfrm>
          <a:prstGeom prst="rect">
            <a:avLst/>
          </a:prstGeom>
          <a:noFill/>
        </p:spPr>
        <p:txBody>
          <a:bodyPr wrap="none" rtlCol="0">
            <a:spAutoFit/>
          </a:bodyPr>
          <a:lstStyle/>
          <a:p>
            <a:r>
              <a:rPr lang="pt-BR" sz="1400" dirty="0" smtClean="0"/>
              <a:t>(b)</a:t>
            </a:r>
            <a:endParaRPr lang="pt-BR" sz="1400" dirty="0"/>
          </a:p>
        </p:txBody>
      </p:sp>
      <p:sp>
        <p:nvSpPr>
          <p:cNvPr id="140" name="Retângulo 139"/>
          <p:cNvSpPr/>
          <p:nvPr/>
        </p:nvSpPr>
        <p:spPr>
          <a:xfrm>
            <a:off x="8077232" y="3166088"/>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master</a:t>
            </a:r>
            <a:endParaRPr lang="pt-BR" sz="1100" dirty="0">
              <a:solidFill>
                <a:schemeClr val="tx1"/>
              </a:solidFill>
            </a:endParaRPr>
          </a:p>
        </p:txBody>
      </p:sp>
      <p:cxnSp>
        <p:nvCxnSpPr>
          <p:cNvPr id="141" name="Conector de seta reta 140"/>
          <p:cNvCxnSpPr>
            <a:stCxn id="140" idx="2"/>
            <a:endCxn id="159" idx="0"/>
          </p:cNvCxnSpPr>
          <p:nvPr/>
        </p:nvCxnSpPr>
        <p:spPr>
          <a:xfrm flipH="1">
            <a:off x="8448586" y="3531452"/>
            <a:ext cx="9646" cy="2681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2" name="Elipse 141"/>
          <p:cNvSpPr/>
          <p:nvPr/>
        </p:nvSpPr>
        <p:spPr>
          <a:xfrm>
            <a:off x="5494336" y="38152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43" name="Elipse 142"/>
          <p:cNvSpPr/>
          <p:nvPr/>
        </p:nvSpPr>
        <p:spPr>
          <a:xfrm>
            <a:off x="6054706" y="38152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44" name="Elipse 143"/>
          <p:cNvSpPr/>
          <p:nvPr/>
        </p:nvSpPr>
        <p:spPr>
          <a:xfrm>
            <a:off x="6615076" y="38152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45" name="Conector de seta reta 144"/>
          <p:cNvCxnSpPr>
            <a:stCxn id="143" idx="2"/>
            <a:endCxn id="142" idx="6"/>
          </p:cNvCxnSpPr>
          <p:nvPr/>
        </p:nvCxnSpPr>
        <p:spPr>
          <a:xfrm flipH="1">
            <a:off x="5799136" y="3964012"/>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Conector de seta reta 145"/>
          <p:cNvCxnSpPr>
            <a:stCxn id="144" idx="2"/>
            <a:endCxn id="143" idx="6"/>
          </p:cNvCxnSpPr>
          <p:nvPr/>
        </p:nvCxnSpPr>
        <p:spPr>
          <a:xfrm flipH="1">
            <a:off x="6359506" y="3964012"/>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Elipse 146"/>
          <p:cNvSpPr/>
          <p:nvPr/>
        </p:nvSpPr>
        <p:spPr>
          <a:xfrm>
            <a:off x="7175446" y="379961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4</a:t>
            </a:r>
          </a:p>
        </p:txBody>
      </p:sp>
      <p:sp>
        <p:nvSpPr>
          <p:cNvPr id="148" name="Elipse 147"/>
          <p:cNvSpPr/>
          <p:nvPr/>
        </p:nvSpPr>
        <p:spPr>
          <a:xfrm>
            <a:off x="7735816" y="379961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6</a:t>
            </a:r>
            <a:endParaRPr lang="pt-BR" sz="1400" dirty="0">
              <a:solidFill>
                <a:schemeClr val="tx1"/>
              </a:solidFill>
            </a:endParaRPr>
          </a:p>
        </p:txBody>
      </p:sp>
      <p:cxnSp>
        <p:nvCxnSpPr>
          <p:cNvPr id="149" name="Conector de seta reta 148"/>
          <p:cNvCxnSpPr>
            <a:stCxn id="147" idx="2"/>
            <a:endCxn id="144" idx="6"/>
          </p:cNvCxnSpPr>
          <p:nvPr/>
        </p:nvCxnSpPr>
        <p:spPr>
          <a:xfrm flipH="1">
            <a:off x="6919876" y="3948379"/>
            <a:ext cx="255570" cy="1563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Conector de seta reta 149"/>
          <p:cNvCxnSpPr>
            <a:stCxn id="148" idx="2"/>
            <a:endCxn id="147" idx="6"/>
          </p:cNvCxnSpPr>
          <p:nvPr/>
        </p:nvCxnSpPr>
        <p:spPr>
          <a:xfrm flipH="1">
            <a:off x="7480246" y="3948379"/>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Elipse 150"/>
          <p:cNvSpPr/>
          <p:nvPr/>
        </p:nvSpPr>
        <p:spPr>
          <a:xfrm>
            <a:off x="7175446" y="42184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5</a:t>
            </a:r>
            <a:endParaRPr lang="pt-BR" sz="1400" dirty="0">
              <a:solidFill>
                <a:schemeClr val="tx1"/>
              </a:solidFill>
            </a:endParaRPr>
          </a:p>
        </p:txBody>
      </p:sp>
      <p:sp>
        <p:nvSpPr>
          <p:cNvPr id="152" name="Elipse 151"/>
          <p:cNvSpPr/>
          <p:nvPr/>
        </p:nvSpPr>
        <p:spPr>
          <a:xfrm>
            <a:off x="7735816" y="42184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7</a:t>
            </a:r>
            <a:endParaRPr lang="pt-BR" sz="1400" dirty="0">
              <a:solidFill>
                <a:schemeClr val="tx1"/>
              </a:solidFill>
            </a:endParaRPr>
          </a:p>
        </p:txBody>
      </p:sp>
      <p:cxnSp>
        <p:nvCxnSpPr>
          <p:cNvPr id="153" name="Conector de seta reta 152"/>
          <p:cNvCxnSpPr>
            <a:stCxn id="151" idx="2"/>
            <a:endCxn id="144" idx="5"/>
          </p:cNvCxnSpPr>
          <p:nvPr/>
        </p:nvCxnSpPr>
        <p:spPr>
          <a:xfrm flipH="1" flipV="1">
            <a:off x="6875239" y="4069201"/>
            <a:ext cx="300207" cy="2980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Conector de seta reta 153"/>
          <p:cNvCxnSpPr>
            <a:stCxn id="152" idx="2"/>
            <a:endCxn id="151" idx="6"/>
          </p:cNvCxnSpPr>
          <p:nvPr/>
        </p:nvCxnSpPr>
        <p:spPr>
          <a:xfrm flipH="1">
            <a:off x="7480246" y="4367212"/>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5" name="Retângulo 154"/>
          <p:cNvSpPr/>
          <p:nvPr/>
        </p:nvSpPr>
        <p:spPr>
          <a:xfrm>
            <a:off x="7507216" y="4818060"/>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issue55</a:t>
            </a:r>
            <a:endParaRPr lang="pt-BR" sz="1100" dirty="0">
              <a:solidFill>
                <a:schemeClr val="tx1"/>
              </a:solidFill>
            </a:endParaRPr>
          </a:p>
        </p:txBody>
      </p:sp>
      <p:cxnSp>
        <p:nvCxnSpPr>
          <p:cNvPr id="156" name="Conector de seta reta 155"/>
          <p:cNvCxnSpPr>
            <a:stCxn id="155" idx="0"/>
            <a:endCxn id="152" idx="4"/>
          </p:cNvCxnSpPr>
          <p:nvPr/>
        </p:nvCxnSpPr>
        <p:spPr>
          <a:xfrm flipV="1">
            <a:off x="7888216" y="4515972"/>
            <a:ext cx="0" cy="3020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CaixaDeTexto 156"/>
          <p:cNvSpPr txBox="1"/>
          <p:nvPr/>
        </p:nvSpPr>
        <p:spPr>
          <a:xfrm>
            <a:off x="6875239" y="5376496"/>
            <a:ext cx="369012" cy="307777"/>
          </a:xfrm>
          <a:prstGeom prst="rect">
            <a:avLst/>
          </a:prstGeom>
          <a:noFill/>
        </p:spPr>
        <p:txBody>
          <a:bodyPr wrap="none" rtlCol="0">
            <a:spAutoFit/>
          </a:bodyPr>
          <a:lstStyle/>
          <a:p>
            <a:r>
              <a:rPr lang="pt-BR" sz="1400" dirty="0" smtClean="0"/>
              <a:t>(c)</a:t>
            </a:r>
            <a:endParaRPr lang="pt-BR" sz="1400" dirty="0"/>
          </a:p>
        </p:txBody>
      </p:sp>
      <p:sp>
        <p:nvSpPr>
          <p:cNvPr id="159" name="Elipse 158"/>
          <p:cNvSpPr/>
          <p:nvPr/>
        </p:nvSpPr>
        <p:spPr>
          <a:xfrm>
            <a:off x="8296186" y="379961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8</a:t>
            </a:r>
          </a:p>
        </p:txBody>
      </p:sp>
      <p:cxnSp>
        <p:nvCxnSpPr>
          <p:cNvPr id="160" name="Conector de seta reta 159"/>
          <p:cNvCxnSpPr>
            <a:stCxn id="159" idx="2"/>
            <a:endCxn id="148" idx="6"/>
          </p:cNvCxnSpPr>
          <p:nvPr/>
        </p:nvCxnSpPr>
        <p:spPr>
          <a:xfrm flipH="1">
            <a:off x="8040616" y="3948379"/>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Conector de seta reta 161"/>
          <p:cNvCxnSpPr>
            <a:stCxn id="159" idx="4"/>
            <a:endCxn id="152" idx="6"/>
          </p:cNvCxnSpPr>
          <p:nvPr/>
        </p:nvCxnSpPr>
        <p:spPr>
          <a:xfrm flipH="1">
            <a:off x="8040616" y="4097139"/>
            <a:ext cx="407970" cy="2700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2229213"/>
      </p:ext>
    </p:extLst>
  </p:cSld>
  <p:clrMapOvr>
    <a:masterClrMapping/>
  </p:clrMapOvr>
  <mc:AlternateContent xmlns:mc="http://schemas.openxmlformats.org/markup-compatibility/2006" xmlns:p14="http://schemas.microsoft.com/office/powerpoint/2010/main">
    <mc:Choice Requires="p14">
      <p:transition spd="slow" p14:dur="2000" advTm="167"/>
    </mc:Choice>
    <mc:Fallback xmlns="">
      <p:transition spd="slow" advTm="167"/>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B06317EB-1400-4359-98F0-30DD735A3323}" type="datetime1">
              <a:rPr lang="pt-BR" smtClean="0"/>
              <a:t>31/01/2015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50</a:t>
            </a:fld>
            <a:endParaRPr lang="en-US" dirty="0"/>
          </a:p>
        </p:txBody>
      </p:sp>
      <p:graphicFrame>
        <p:nvGraphicFramePr>
          <p:cNvPr id="12" name="Espaço Reservado para Conteúdo 11"/>
          <p:cNvGraphicFramePr>
            <a:graphicFrameLocks noGrp="1"/>
          </p:cNvGraphicFramePr>
          <p:nvPr>
            <p:ph idx="1"/>
            <p:extLst>
              <p:ext uri="{D42A27DB-BD31-4B8C-83A1-F6EECF244321}">
                <p14:modId xmlns:p14="http://schemas.microsoft.com/office/powerpoint/2010/main" val="1470914407"/>
              </p:ext>
            </p:extLst>
          </p:nvPr>
        </p:nvGraphicFramePr>
        <p:xfrm>
          <a:off x="-143164" y="1447800"/>
          <a:ext cx="9359324" cy="49815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Diagrama 9"/>
          <p:cNvGraphicFramePr/>
          <p:nvPr>
            <p:extLst>
              <p:ext uri="{D42A27DB-BD31-4B8C-83A1-F6EECF244321}">
                <p14:modId xmlns:p14="http://schemas.microsoft.com/office/powerpoint/2010/main" val="2413405531"/>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5867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DyeVC is a non-obtrusive tool to visualize dependencies among DVCSs</a:t>
            </a:r>
          </a:p>
          <a:p>
            <a:endParaRPr lang="en-US" dirty="0" smtClean="0"/>
          </a:p>
          <a:p>
            <a:r>
              <a:rPr lang="en-US" dirty="0" smtClean="0"/>
              <a:t>Monitors repositories continuously</a:t>
            </a:r>
          </a:p>
          <a:p>
            <a:endParaRPr lang="en-US" dirty="0"/>
          </a:p>
          <a:p>
            <a:r>
              <a:rPr lang="en-US" dirty="0"/>
              <a:t>Extensible, </a:t>
            </a:r>
            <a:r>
              <a:rPr lang="en-US" dirty="0" smtClean="0"/>
              <a:t>allowing new plugins and layouts</a:t>
            </a:r>
          </a:p>
          <a:p>
            <a:endParaRPr lang="en-US" dirty="0"/>
          </a:p>
          <a:p>
            <a:r>
              <a:rPr lang="en-US" dirty="0" smtClean="0"/>
              <a:t>Response time and scalability depends upon the desired information granularity and repository size</a:t>
            </a:r>
          </a:p>
          <a:p>
            <a:endParaRPr lang="en-US" dirty="0" smtClean="0"/>
          </a:p>
        </p:txBody>
      </p:sp>
      <p:sp>
        <p:nvSpPr>
          <p:cNvPr id="4" name="Date Placeholder 3"/>
          <p:cNvSpPr>
            <a:spLocks noGrp="1"/>
          </p:cNvSpPr>
          <p:nvPr>
            <p:ph type="dt" sz="half" idx="10"/>
          </p:nvPr>
        </p:nvSpPr>
        <p:spPr/>
        <p:txBody>
          <a:bodyPr/>
          <a:lstStyle/>
          <a:p>
            <a:fld id="{5097B928-350E-401F-84F0-D6D7BCADA791}" type="datetime1">
              <a:rPr lang="pt-BR" smtClean="0"/>
              <a:t>31/01/2015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51</a:t>
            </a:fld>
            <a:endParaRPr lang="en-US" dirty="0"/>
          </a:p>
        </p:txBody>
      </p:sp>
      <p:graphicFrame>
        <p:nvGraphicFramePr>
          <p:cNvPr id="8" name="Diagrama 7"/>
          <p:cNvGraphicFramePr/>
          <p:nvPr>
            <p:extLst>
              <p:ext uri="{D42A27DB-BD31-4B8C-83A1-F6EECF244321}">
                <p14:modId xmlns:p14="http://schemas.microsoft.com/office/powerpoint/2010/main" val="3762075955"/>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8908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normAutofit/>
          </a:bodyPr>
          <a:lstStyle/>
          <a:p>
            <a:r>
              <a:rPr lang="en-US" dirty="0" smtClean="0"/>
              <a:t>Different plugins for commit history</a:t>
            </a:r>
          </a:p>
          <a:p>
            <a:pPr lvl="1"/>
            <a:r>
              <a:rPr lang="en-US" dirty="0" smtClean="0"/>
              <a:t>Collapse commits with same level of accessibility</a:t>
            </a:r>
          </a:p>
          <a:p>
            <a:pPr lvl="1"/>
            <a:r>
              <a:rPr lang="en-US" dirty="0" smtClean="0"/>
              <a:t>Filter by author, date, etc.</a:t>
            </a:r>
          </a:p>
          <a:p>
            <a:r>
              <a:rPr lang="en-US" dirty="0" smtClean="0"/>
              <a:t>New layouts to display different metrics</a:t>
            </a:r>
          </a:p>
          <a:p>
            <a:pPr lvl="1"/>
            <a:r>
              <a:rPr lang="en-US" dirty="0" smtClean="0"/>
              <a:t>A few already created within our group</a:t>
            </a:r>
          </a:p>
          <a:p>
            <a:r>
              <a:rPr lang="en-US" dirty="0" smtClean="0"/>
              <a:t>Integration with other awareness tools</a:t>
            </a:r>
          </a:p>
          <a:p>
            <a:pPr lvl="1"/>
            <a:r>
              <a:rPr lang="en-US" dirty="0" smtClean="0"/>
              <a:t>E.g. </a:t>
            </a:r>
            <a:r>
              <a:rPr lang="en-US" dirty="0" err="1" smtClean="0"/>
              <a:t>Polvo</a:t>
            </a:r>
            <a:r>
              <a:rPr lang="en-US" dirty="0" smtClean="0"/>
              <a:t>, Kraken</a:t>
            </a:r>
          </a:p>
        </p:txBody>
      </p:sp>
      <p:sp>
        <p:nvSpPr>
          <p:cNvPr id="4" name="Date Placeholder 3"/>
          <p:cNvSpPr>
            <a:spLocks noGrp="1"/>
          </p:cNvSpPr>
          <p:nvPr>
            <p:ph type="dt" sz="half" idx="10"/>
          </p:nvPr>
        </p:nvSpPr>
        <p:spPr/>
        <p:txBody>
          <a:bodyPr/>
          <a:lstStyle/>
          <a:p>
            <a:fld id="{8046096D-5CF4-4A13-87C6-64B06403297E}" type="datetime1">
              <a:rPr lang="pt-BR" smtClean="0"/>
              <a:t>31/01/2015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52</a:t>
            </a:fld>
            <a:endParaRPr lang="en-US" dirty="0"/>
          </a:p>
        </p:txBody>
      </p:sp>
      <p:graphicFrame>
        <p:nvGraphicFramePr>
          <p:cNvPr id="8" name="Diagrama 7"/>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35178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a:bodyPr>
          <a:lstStyle/>
          <a:p>
            <a:r>
              <a:rPr lang="en-US" dirty="0" smtClean="0"/>
              <a:t>DyeVC homepage:  </a:t>
            </a:r>
            <a:r>
              <a:rPr lang="en-US" dirty="0" smtClean="0">
                <a:hlinkClick r:id="rId3"/>
              </a:rPr>
              <a:t>http://gems.ic.uff.br/dyevc/</a:t>
            </a:r>
            <a:endParaRPr lang="en-US" dirty="0" smtClean="0"/>
          </a:p>
          <a:p>
            <a:endParaRPr lang="en-US" dirty="0" smtClean="0"/>
          </a:p>
          <a:p>
            <a:r>
              <a:rPr lang="en-US" dirty="0" smtClean="0"/>
              <a:t>Source code: </a:t>
            </a:r>
            <a:r>
              <a:rPr lang="en-US" dirty="0" smtClean="0">
                <a:hlinkClick r:id="rId4"/>
              </a:rPr>
              <a:t>https://github.com/gems-uff/dyevc</a:t>
            </a:r>
            <a:endParaRPr lang="en-US" dirty="0" smtClean="0"/>
          </a:p>
          <a:p>
            <a:endParaRPr lang="en-US" dirty="0" smtClean="0"/>
          </a:p>
          <a:p>
            <a:r>
              <a:rPr lang="en-US" dirty="0" smtClean="0"/>
              <a:t>User Manual: </a:t>
            </a:r>
            <a:r>
              <a:rPr lang="en-US" dirty="0" smtClean="0">
                <a:hlinkClick r:id="rId5"/>
              </a:rPr>
              <a:t>https://github.com/gems-uff/dyevc/wiki/User-Manual</a:t>
            </a:r>
            <a:r>
              <a:rPr lang="en-US" dirty="0" smtClean="0"/>
              <a:t> </a:t>
            </a:r>
          </a:p>
        </p:txBody>
      </p:sp>
      <p:sp>
        <p:nvSpPr>
          <p:cNvPr id="4" name="Date Placeholder 3"/>
          <p:cNvSpPr>
            <a:spLocks noGrp="1"/>
          </p:cNvSpPr>
          <p:nvPr>
            <p:ph type="dt" sz="half" idx="10"/>
          </p:nvPr>
        </p:nvSpPr>
        <p:spPr/>
        <p:txBody>
          <a:bodyPr/>
          <a:lstStyle/>
          <a:p>
            <a:fld id="{28B32E15-E10E-4D15-B5FE-A38CACBB69D2}" type="datetime1">
              <a:rPr lang="pt-BR" smtClean="0"/>
              <a:t>31/01/2015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53</a:t>
            </a:fld>
            <a:endParaRPr lang="en-US" dirty="0"/>
          </a:p>
        </p:txBody>
      </p:sp>
      <p:graphicFrame>
        <p:nvGraphicFramePr>
          <p:cNvPr id="9" name="Diagrama 8"/>
          <p:cNvGraphicFramePr/>
          <p:nvPr>
            <p:extLst>
              <p:ext uri="{D42A27DB-BD31-4B8C-83A1-F6EECF244321}">
                <p14:modId xmlns:p14="http://schemas.microsoft.com/office/powerpoint/2010/main" val="507746134"/>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206845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a:t>Providing Visualizations for Distributed Version Control Systems</a:t>
            </a:r>
            <a:endParaRPr lang="pt-BR" b="1" dirty="0"/>
          </a:p>
        </p:txBody>
      </p:sp>
      <p:sp>
        <p:nvSpPr>
          <p:cNvPr id="5" name="CaixaDeTexto 4"/>
          <p:cNvSpPr txBox="1"/>
          <p:nvPr/>
        </p:nvSpPr>
        <p:spPr>
          <a:xfrm>
            <a:off x="4603124" y="3629466"/>
            <a:ext cx="3429000" cy="707886"/>
          </a:xfrm>
          <a:prstGeom prst="rect">
            <a:avLst/>
          </a:prstGeom>
          <a:noFill/>
        </p:spPr>
        <p:txBody>
          <a:bodyPr wrap="square" rtlCol="0">
            <a:spAutoFit/>
          </a:bodyPr>
          <a:lstStyle/>
          <a:p>
            <a:r>
              <a:rPr lang="pt-BR" sz="4000" b="1" dirty="0" err="1" smtClean="0">
                <a:solidFill>
                  <a:schemeClr val="bg1"/>
                </a:solidFill>
              </a:rPr>
              <a:t>Thank</a:t>
            </a:r>
            <a:r>
              <a:rPr lang="pt-BR" sz="4000" b="1" dirty="0" smtClean="0">
                <a:solidFill>
                  <a:schemeClr val="bg1"/>
                </a:solidFill>
              </a:rPr>
              <a:t> </a:t>
            </a:r>
            <a:r>
              <a:rPr lang="pt-BR" sz="4000" b="1" dirty="0" err="1" smtClean="0">
                <a:solidFill>
                  <a:schemeClr val="bg1"/>
                </a:solidFill>
              </a:rPr>
              <a:t>You</a:t>
            </a:r>
            <a:r>
              <a:rPr lang="pt-BR" sz="4000" b="1" dirty="0" smtClean="0">
                <a:solidFill>
                  <a:schemeClr val="bg1"/>
                </a:solidFill>
              </a:rPr>
              <a:t>!</a:t>
            </a:r>
            <a:endParaRPr lang="pt-BR" sz="4000" b="1" dirty="0">
              <a:solidFill>
                <a:schemeClr val="bg1"/>
              </a:solidFill>
            </a:endParaRPr>
          </a:p>
        </p:txBody>
      </p:sp>
      <p:sp>
        <p:nvSpPr>
          <p:cNvPr id="7" name="Subtitle 2"/>
          <p:cNvSpPr>
            <a:spLocks noGrp="1"/>
          </p:cNvSpPr>
          <p:nvPr>
            <p:ph type="subTitle" idx="1"/>
          </p:nvPr>
        </p:nvSpPr>
        <p:spPr>
          <a:xfrm>
            <a:off x="1475656" y="5778000"/>
            <a:ext cx="7668344" cy="1080000"/>
          </a:xfrm>
        </p:spPr>
        <p:txBody>
          <a:bodyPr>
            <a:normAutofit lnSpcReduction="10000"/>
          </a:bodyPr>
          <a:lstStyle/>
          <a:p>
            <a:r>
              <a:rPr lang="pt-BR" sz="2400" dirty="0" smtClean="0"/>
              <a:t>Cristiano Cesário - ccesario@ic.uff.br</a:t>
            </a:r>
            <a:endParaRPr lang="en-US" sz="2400" dirty="0" smtClean="0"/>
          </a:p>
          <a:p>
            <a:r>
              <a:rPr lang="pt-BR" sz="1900" i="1" dirty="0" smtClean="0"/>
              <a:t>Instituto de Computação – Universidade Federal Fluminense (UFF)</a:t>
            </a:r>
          </a:p>
          <a:p>
            <a:r>
              <a:rPr lang="en-US" sz="1600" dirty="0"/>
              <a:t>DyeVC is available at </a:t>
            </a:r>
            <a:r>
              <a:rPr lang="en-US" sz="1600" dirty="0" smtClean="0">
                <a:solidFill>
                  <a:srgbClr val="002060"/>
                </a:solidFill>
              </a:rPr>
              <a:t>http://gems.ic.uff.br/dyevc</a:t>
            </a:r>
            <a:endParaRPr lang="en-US" sz="1600" dirty="0">
              <a:solidFill>
                <a:srgbClr val="002060"/>
              </a:solidFill>
            </a:endParaRPr>
          </a:p>
        </p:txBody>
      </p:sp>
    </p:spTree>
    <p:extLst>
      <p:ext uri="{BB962C8B-B14F-4D97-AF65-F5344CB8AC3E}">
        <p14:creationId xmlns:p14="http://schemas.microsoft.com/office/powerpoint/2010/main" val="2653864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62EAFF24-5A00-4E43-BEA3-54582BE1B46F}" type="datetime1">
              <a:rPr lang="pt-BR" smtClean="0"/>
              <a:t>31/01/2015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55</a:t>
            </a:fld>
            <a:endParaRPr lang="en-US" dirty="0"/>
          </a:p>
        </p:txBody>
      </p:sp>
      <p:graphicFrame>
        <p:nvGraphicFramePr>
          <p:cNvPr id="24" name="Diagrama 23"/>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o explicativo retangular com cantos arredondados 6"/>
          <p:cNvSpPr/>
          <p:nvPr/>
        </p:nvSpPr>
        <p:spPr>
          <a:xfrm>
            <a:off x="3505200" y="2351466"/>
            <a:ext cx="4495800" cy="2068133"/>
          </a:xfrm>
          <a:prstGeom prst="wedgeRoundRectCallout">
            <a:avLst>
              <a:gd name="adj1" fmla="val -81019"/>
              <a:gd name="adj2" fmla="val -39684"/>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Arial" panose="020B0604020202020204" pitchFamily="34" charset="0"/>
              <a:buChar char="•"/>
            </a:pPr>
            <a:r>
              <a:rPr lang="en-US" dirty="0" smtClean="0">
                <a:solidFill>
                  <a:schemeClr val="tx1"/>
                </a:solidFill>
              </a:rPr>
              <a:t>Developer awareness</a:t>
            </a:r>
          </a:p>
          <a:p>
            <a:pPr marL="342900" indent="-342900">
              <a:buFont typeface="Arial" panose="020B0604020202020204" pitchFamily="34" charset="0"/>
              <a:buChar char="•"/>
            </a:pPr>
            <a:endParaRPr lang="en-US" dirty="0" smtClean="0">
              <a:solidFill>
                <a:schemeClr val="tx1"/>
              </a:solidFill>
            </a:endParaRPr>
          </a:p>
          <a:p>
            <a:pPr marL="342900" indent="-342900">
              <a:buFont typeface="Arial" panose="020B0604020202020204" pitchFamily="34" charset="0"/>
              <a:buChar char="•"/>
            </a:pPr>
            <a:r>
              <a:rPr lang="en-US" dirty="0" smtClean="0">
                <a:solidFill>
                  <a:schemeClr val="tx1"/>
                </a:solidFill>
              </a:rPr>
              <a:t>Administrator’s / Managers aid tool</a:t>
            </a:r>
          </a:p>
          <a:p>
            <a:pPr marL="342900" indent="-342900">
              <a:buFont typeface="Arial" panose="020B0604020202020204" pitchFamily="34" charset="0"/>
              <a:buChar char="•"/>
            </a:pPr>
            <a:endParaRPr lang="en-US" dirty="0" smtClean="0">
              <a:solidFill>
                <a:schemeClr val="tx1"/>
              </a:solidFill>
            </a:endParaRPr>
          </a:p>
          <a:p>
            <a:pPr marL="342900" indent="-342900">
              <a:buFont typeface="Arial" panose="020B0604020202020204" pitchFamily="34" charset="0"/>
              <a:buChar char="•"/>
            </a:pPr>
            <a:r>
              <a:rPr lang="en-US" dirty="0" smtClean="0">
                <a:solidFill>
                  <a:schemeClr val="tx1"/>
                </a:solidFill>
              </a:rPr>
              <a:t>Extensible platform to present information regarding DVCS</a:t>
            </a:r>
            <a:endParaRPr lang="en-US" dirty="0">
              <a:solidFill>
                <a:schemeClr val="tx1"/>
              </a:solidFill>
            </a:endParaRPr>
          </a:p>
        </p:txBody>
      </p:sp>
      <p:sp>
        <p:nvSpPr>
          <p:cNvPr id="11" name="CaixaDeTexto 10"/>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Tree>
    <p:extLst>
      <p:ext uri="{BB962C8B-B14F-4D97-AF65-F5344CB8AC3E}">
        <p14:creationId xmlns:p14="http://schemas.microsoft.com/office/powerpoint/2010/main" val="79308116"/>
      </p:ext>
    </p:extLst>
  </p:cSld>
  <p:clrMapOvr>
    <a:masterClrMapping/>
  </p:clrMapOvr>
  <mc:AlternateContent xmlns:mc="http://schemas.openxmlformats.org/markup-compatibility/2006" xmlns:p14="http://schemas.microsoft.com/office/powerpoint/2010/main">
    <mc:Choice Requires="p14">
      <p:transition spd="slow" p14:dur="2000" advTm="55751"/>
    </mc:Choice>
    <mc:Fallback xmlns="">
      <p:transition spd="slow" advTm="55751"/>
    </mc:Fallback>
  </mc:AlternateContent>
  <p:timing>
    <p:tnLst>
      <p:par>
        <p:cTn id="1" dur="indefinite" restart="never" nodeType="tmRoot"/>
      </p:par>
    </p:tnLst>
  </p:timing>
  <p:extLst mod="1"/>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BB8D1CDF-E31E-452B-90B4-89C0C1748E89}" type="datetime1">
              <a:rPr lang="pt-BR" smtClean="0"/>
              <a:t>31/01/2015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56</a:t>
            </a:fld>
            <a:endParaRPr lang="en-US" dirty="0"/>
          </a:p>
        </p:txBody>
      </p:sp>
      <p:sp>
        <p:nvSpPr>
          <p:cNvPr id="7" name="Texto explicativo retangular com cantos arredondados 6"/>
          <p:cNvSpPr/>
          <p:nvPr/>
        </p:nvSpPr>
        <p:spPr>
          <a:xfrm>
            <a:off x="3505200" y="3048000"/>
            <a:ext cx="4495800" cy="696534"/>
          </a:xfrm>
          <a:prstGeom prst="wedgeRoundRectCallout">
            <a:avLst>
              <a:gd name="adj1" fmla="val -68351"/>
              <a:gd name="adj2" fmla="val -59170"/>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solidFill>
                  <a:schemeClr val="tx1"/>
                </a:solidFill>
              </a:rPr>
              <a:t>Everyone involved with software implementation</a:t>
            </a:r>
            <a:endParaRPr lang="en-US" dirty="0">
              <a:solidFill>
                <a:schemeClr val="tx1"/>
              </a:solidFill>
            </a:endParaRPr>
          </a:p>
        </p:txBody>
      </p:sp>
      <p:graphicFrame>
        <p:nvGraphicFramePr>
          <p:cNvPr id="10" name="Diagrama 9"/>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CaixaDeTexto 11"/>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Tree>
    <p:extLst>
      <p:ext uri="{BB962C8B-B14F-4D97-AF65-F5344CB8AC3E}">
        <p14:creationId xmlns:p14="http://schemas.microsoft.com/office/powerpoint/2010/main" val="1517416442"/>
      </p:ext>
    </p:extLst>
  </p:cSld>
  <p:clrMapOvr>
    <a:masterClrMapping/>
  </p:clrMapOvr>
  <mc:AlternateContent xmlns:mc="http://schemas.openxmlformats.org/markup-compatibility/2006" xmlns:p14="http://schemas.microsoft.com/office/powerpoint/2010/main">
    <mc:Choice Requires="p14">
      <p:transition spd="slow" p14:dur="2000" advTm="12551"/>
    </mc:Choice>
    <mc:Fallback xmlns="">
      <p:transition spd="slow" advTm="12551"/>
    </mc:Fallback>
  </mc:AlternateContent>
  <p:timing>
    <p:tnLst>
      <p:par>
        <p:cTn id="1" dur="indefinite" restart="never" nodeType="tmRoot"/>
      </p:par>
    </p:tnLst>
  </p:timing>
  <p:extLst mod="1"/>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316ADA73-E286-4B91-A04F-C6EE1B167EFE}" type="datetime1">
              <a:rPr lang="pt-BR" smtClean="0"/>
              <a:t>31/01/2015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57</a:t>
            </a:fld>
            <a:endParaRPr lang="en-US" dirty="0"/>
          </a:p>
        </p:txBody>
      </p:sp>
      <p:sp>
        <p:nvSpPr>
          <p:cNvPr id="7" name="Texto explicativo retangular com cantos arredondados 6"/>
          <p:cNvSpPr/>
          <p:nvPr/>
        </p:nvSpPr>
        <p:spPr>
          <a:xfrm>
            <a:off x="3695642" y="2990814"/>
            <a:ext cx="4495800" cy="925134"/>
          </a:xfrm>
          <a:prstGeom prst="wedgeRoundRectCallout">
            <a:avLst>
              <a:gd name="adj1" fmla="val -81156"/>
              <a:gd name="adj2" fmla="val -6740"/>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solidFill>
                  <a:schemeClr val="tx1"/>
                </a:solidFill>
              </a:rPr>
              <a:t>Any local DVCS clone of a repository hosted on a Git server</a:t>
            </a:r>
            <a:endParaRPr lang="en-US" dirty="0">
              <a:solidFill>
                <a:schemeClr val="tx1"/>
              </a:solidFill>
            </a:endParaRPr>
          </a:p>
        </p:txBody>
      </p:sp>
      <p:graphicFrame>
        <p:nvGraphicFramePr>
          <p:cNvPr id="10" name="Diagrama 9"/>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CaixaDeTexto 11"/>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Tree>
    <p:extLst>
      <p:ext uri="{BB962C8B-B14F-4D97-AF65-F5344CB8AC3E}">
        <p14:creationId xmlns:p14="http://schemas.microsoft.com/office/powerpoint/2010/main" val="2304995963"/>
      </p:ext>
    </p:extLst>
  </p:cSld>
  <p:clrMapOvr>
    <a:masterClrMapping/>
  </p:clrMapOvr>
  <mc:AlternateContent xmlns:mc="http://schemas.openxmlformats.org/markup-compatibility/2006" xmlns:p14="http://schemas.microsoft.com/office/powerpoint/2010/main">
    <mc:Choice Requires="p14">
      <p:transition spd="slow" p14:dur="2000" advTm="20505"/>
    </mc:Choice>
    <mc:Fallback xmlns="">
      <p:transition spd="slow" advTm="20505"/>
    </mc:Fallback>
  </mc:AlternateContent>
  <p:timing>
    <p:tnLst>
      <p:par>
        <p:cTn id="1" dur="indefinite" restart="never" nodeType="tmRoot"/>
      </p:par>
    </p:tnLst>
  </p:timing>
  <p:extLst mod="1"/>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C200EF51-D6C6-4251-8749-E7AA0B4549DD}" type="datetime1">
              <a:rPr lang="pt-BR" smtClean="0"/>
              <a:t>31/01/2015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58</a:t>
            </a:fld>
            <a:endParaRPr lang="en-US" dirty="0"/>
          </a:p>
        </p:txBody>
      </p:sp>
      <p:sp>
        <p:nvSpPr>
          <p:cNvPr id="7" name="Texto explicativo retangular com cantos arredondados 6"/>
          <p:cNvSpPr/>
          <p:nvPr/>
        </p:nvSpPr>
        <p:spPr>
          <a:xfrm>
            <a:off x="3581432" y="2918208"/>
            <a:ext cx="4495800" cy="1153734"/>
          </a:xfrm>
          <a:prstGeom prst="wedgeRoundRectCallout">
            <a:avLst>
              <a:gd name="adj1" fmla="val -72494"/>
              <a:gd name="adj2" fmla="val 28822"/>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dirty="0" smtClean="0">
                <a:solidFill>
                  <a:schemeClr val="tx1"/>
                </a:solidFill>
              </a:rPr>
              <a:t>Messages in notification area</a:t>
            </a:r>
          </a:p>
          <a:p>
            <a:pPr marL="285750" indent="-285750">
              <a:buFont typeface="Arial" panose="020B0604020202020204" pitchFamily="34" charset="0"/>
              <a:buChar char="•"/>
            </a:pPr>
            <a:endParaRPr lang="en-US" dirty="0" smtClean="0">
              <a:solidFill>
                <a:schemeClr val="tx1"/>
              </a:solidFill>
            </a:endParaRPr>
          </a:p>
          <a:p>
            <a:pPr marL="285750" indent="-285750">
              <a:buFont typeface="Arial" panose="020B0604020202020204" pitchFamily="34" charset="0"/>
              <a:buChar char="•"/>
            </a:pPr>
            <a:r>
              <a:rPr lang="en-US" dirty="0" smtClean="0">
                <a:solidFill>
                  <a:schemeClr val="tx1"/>
                </a:solidFill>
              </a:rPr>
              <a:t>Dialogs in user’s desktop</a:t>
            </a:r>
            <a:endParaRPr lang="en-US" dirty="0">
              <a:solidFill>
                <a:schemeClr val="tx1"/>
              </a:solidFill>
            </a:endParaRPr>
          </a:p>
        </p:txBody>
      </p:sp>
      <p:graphicFrame>
        <p:nvGraphicFramePr>
          <p:cNvPr id="10" name="Diagrama 9"/>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CaixaDeTexto 11"/>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Tree>
    <p:extLst>
      <p:ext uri="{BB962C8B-B14F-4D97-AF65-F5344CB8AC3E}">
        <p14:creationId xmlns:p14="http://schemas.microsoft.com/office/powerpoint/2010/main" val="3279014809"/>
      </p:ext>
    </p:extLst>
  </p:cSld>
  <p:clrMapOvr>
    <a:masterClrMapping/>
  </p:clrMapOvr>
  <mc:AlternateContent xmlns:mc="http://schemas.openxmlformats.org/markup-compatibility/2006" xmlns:p14="http://schemas.microsoft.com/office/powerpoint/2010/main">
    <mc:Choice Requires="p14">
      <p:transition spd="slow" p14:dur="2000" advTm="14727"/>
    </mc:Choice>
    <mc:Fallback xmlns="">
      <p:transition spd="slow" advTm="14727"/>
    </mc:Fallback>
  </mc:AlternateContent>
  <p:timing>
    <p:tnLst>
      <p:par>
        <p:cTn id="1" dur="indefinite" restart="never" nodeType="tmRoot"/>
      </p:par>
    </p:tnLst>
  </p:timing>
  <p:extLst mod="1"/>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BF3D2843-AEA6-481F-B2FC-633F1062A16D}" type="datetime1">
              <a:rPr lang="pt-BR" smtClean="0"/>
              <a:t>31/01/2015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59</a:t>
            </a:fld>
            <a:endParaRPr lang="en-US" dirty="0"/>
          </a:p>
        </p:txBody>
      </p:sp>
      <p:sp>
        <p:nvSpPr>
          <p:cNvPr id="3" name="CaixaDeTexto 2"/>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
        <p:nvSpPr>
          <p:cNvPr id="7" name="Texto explicativo retangular com cantos arredondados 6"/>
          <p:cNvSpPr/>
          <p:nvPr/>
        </p:nvSpPr>
        <p:spPr>
          <a:xfrm>
            <a:off x="3581432" y="2918208"/>
            <a:ext cx="4495800" cy="1153734"/>
          </a:xfrm>
          <a:prstGeom prst="wedgeRoundRectCallout">
            <a:avLst>
              <a:gd name="adj1" fmla="val -53662"/>
              <a:gd name="adj2" fmla="val 71385"/>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solidFill>
                  <a:schemeClr val="tx1"/>
                </a:solidFill>
              </a:rPr>
              <a:t>According to the information in each different visualization (e.g. network topology metaphor, DAG visualization)</a:t>
            </a:r>
          </a:p>
        </p:txBody>
      </p:sp>
      <p:graphicFrame>
        <p:nvGraphicFramePr>
          <p:cNvPr id="10" name="Diagrama 9"/>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7521974"/>
      </p:ext>
    </p:extLst>
  </p:cSld>
  <p:clrMapOvr>
    <a:masterClrMapping/>
  </p:clrMapOvr>
  <mc:AlternateContent xmlns:mc="http://schemas.openxmlformats.org/markup-compatibility/2006" xmlns:p14="http://schemas.microsoft.com/office/powerpoint/2010/main">
    <mc:Choice Requires="p14">
      <p:transition spd="slow" p14:dur="2000" advTm="7413"/>
    </mc:Choice>
    <mc:Fallback xmlns="">
      <p:transition spd="slow" advTm="7413"/>
    </mc:Fallback>
  </mc:AlternateContent>
  <p:timing>
    <p:tnLst>
      <p:par>
        <p:cTn id="1" dur="indefinite" restart="never" nodeType="tmRoot"/>
      </p:par>
    </p:tnLst>
  </p:timing>
  <p:extLst mod="1"/>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1D53DE6B-C051-49C9-9FF8-02CB20CBD720}" type="datetime1">
              <a:rPr lang="pt-BR" smtClean="0"/>
              <a:t>31/01/2015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6</a:t>
            </a:fld>
            <a:endParaRPr lang="en-US" dirty="0"/>
          </a:p>
        </p:txBody>
      </p:sp>
      <p:graphicFrame>
        <p:nvGraphicFramePr>
          <p:cNvPr id="18" name="Diagrama 17"/>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Elipse 9"/>
          <p:cNvSpPr/>
          <p:nvPr/>
        </p:nvSpPr>
        <p:spPr>
          <a:xfrm>
            <a:off x="1750457" y="3611966"/>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22" name="Elipse 21"/>
          <p:cNvSpPr/>
          <p:nvPr/>
        </p:nvSpPr>
        <p:spPr>
          <a:xfrm>
            <a:off x="2310827" y="3611966"/>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23" name="Elipse 22"/>
          <p:cNvSpPr/>
          <p:nvPr/>
        </p:nvSpPr>
        <p:spPr>
          <a:xfrm>
            <a:off x="2871197" y="3611966"/>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7" name="Conector de seta reta 16"/>
          <p:cNvCxnSpPr>
            <a:stCxn id="22" idx="2"/>
            <a:endCxn id="10" idx="6"/>
          </p:cNvCxnSpPr>
          <p:nvPr/>
        </p:nvCxnSpPr>
        <p:spPr>
          <a:xfrm flipH="1">
            <a:off x="2055257" y="3760727"/>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p:cNvCxnSpPr>
            <a:stCxn id="23" idx="2"/>
            <a:endCxn id="22" idx="6"/>
          </p:cNvCxnSpPr>
          <p:nvPr/>
        </p:nvCxnSpPr>
        <p:spPr>
          <a:xfrm flipH="1">
            <a:off x="2615627" y="3760727"/>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ector reto 6"/>
          <p:cNvCxnSpPr/>
          <p:nvPr/>
        </p:nvCxnSpPr>
        <p:spPr>
          <a:xfrm flipH="1">
            <a:off x="3276600" y="2240366"/>
            <a:ext cx="1284" cy="274320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66" name="Elipse 65"/>
          <p:cNvSpPr/>
          <p:nvPr/>
        </p:nvSpPr>
        <p:spPr>
          <a:xfrm>
            <a:off x="5104019" y="2712426"/>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68" name="Elipse 67"/>
          <p:cNvSpPr/>
          <p:nvPr/>
        </p:nvSpPr>
        <p:spPr>
          <a:xfrm>
            <a:off x="5661821" y="2714738"/>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69" name="Conector de seta reta 68"/>
          <p:cNvCxnSpPr>
            <a:stCxn id="68" idx="2"/>
            <a:endCxn id="66" idx="6"/>
          </p:cNvCxnSpPr>
          <p:nvPr/>
        </p:nvCxnSpPr>
        <p:spPr>
          <a:xfrm flipH="1" flipV="1">
            <a:off x="5408819" y="2861187"/>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Elipse 69"/>
          <p:cNvSpPr/>
          <p:nvPr/>
        </p:nvSpPr>
        <p:spPr>
          <a:xfrm>
            <a:off x="6219623" y="2712426"/>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71" name="Conector de seta reta 70"/>
          <p:cNvCxnSpPr>
            <a:stCxn id="70" idx="2"/>
            <a:endCxn id="68" idx="6"/>
          </p:cNvCxnSpPr>
          <p:nvPr/>
        </p:nvCxnSpPr>
        <p:spPr>
          <a:xfrm flipH="1">
            <a:off x="5966621" y="2861187"/>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Elipse 72"/>
          <p:cNvSpPr/>
          <p:nvPr/>
        </p:nvSpPr>
        <p:spPr>
          <a:xfrm>
            <a:off x="5104019" y="3583504"/>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80" name="Elipse 79"/>
          <p:cNvSpPr/>
          <p:nvPr/>
        </p:nvSpPr>
        <p:spPr>
          <a:xfrm>
            <a:off x="5101451" y="4454581"/>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82" name="Elipse 81"/>
          <p:cNvSpPr/>
          <p:nvPr/>
        </p:nvSpPr>
        <p:spPr>
          <a:xfrm>
            <a:off x="5659253" y="4456893"/>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83" name="Conector de seta reta 82"/>
          <p:cNvCxnSpPr>
            <a:stCxn id="82" idx="2"/>
            <a:endCxn id="80" idx="6"/>
          </p:cNvCxnSpPr>
          <p:nvPr/>
        </p:nvCxnSpPr>
        <p:spPr>
          <a:xfrm flipH="1" flipV="1">
            <a:off x="5406251" y="4603342"/>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Elipse 83"/>
          <p:cNvSpPr/>
          <p:nvPr/>
        </p:nvSpPr>
        <p:spPr>
          <a:xfrm>
            <a:off x="6217055" y="4454581"/>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85" name="Conector de seta reta 84"/>
          <p:cNvCxnSpPr>
            <a:stCxn id="84" idx="2"/>
            <a:endCxn id="82" idx="6"/>
          </p:cNvCxnSpPr>
          <p:nvPr/>
        </p:nvCxnSpPr>
        <p:spPr>
          <a:xfrm flipH="1">
            <a:off x="5964053" y="4603342"/>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Elipse 86"/>
          <p:cNvSpPr/>
          <p:nvPr/>
        </p:nvSpPr>
        <p:spPr>
          <a:xfrm>
            <a:off x="6774857" y="4454581"/>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7’’’</a:t>
            </a:r>
            <a:endParaRPr lang="pt-BR" sz="1200" dirty="0">
              <a:solidFill>
                <a:schemeClr val="tx1"/>
              </a:solidFill>
            </a:endParaRPr>
          </a:p>
        </p:txBody>
      </p:sp>
      <p:cxnSp>
        <p:nvCxnSpPr>
          <p:cNvPr id="88" name="Conector de seta reta 87"/>
          <p:cNvCxnSpPr>
            <a:stCxn id="87" idx="2"/>
            <a:endCxn id="84" idx="6"/>
          </p:cNvCxnSpPr>
          <p:nvPr/>
        </p:nvCxnSpPr>
        <p:spPr>
          <a:xfrm flipH="1">
            <a:off x="6521855" y="4603342"/>
            <a:ext cx="25300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Retângulo 99"/>
          <p:cNvSpPr/>
          <p:nvPr/>
        </p:nvSpPr>
        <p:spPr>
          <a:xfrm>
            <a:off x="7335227" y="2678504"/>
            <a:ext cx="762000"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A</a:t>
            </a:r>
            <a:endParaRPr lang="pt-BR" sz="1100" dirty="0">
              <a:solidFill>
                <a:schemeClr val="tx1"/>
              </a:solidFill>
            </a:endParaRPr>
          </a:p>
        </p:txBody>
      </p:sp>
      <p:sp>
        <p:nvSpPr>
          <p:cNvPr id="101" name="Retângulo 100"/>
          <p:cNvSpPr/>
          <p:nvPr/>
        </p:nvSpPr>
        <p:spPr>
          <a:xfrm>
            <a:off x="7332659" y="3549580"/>
            <a:ext cx="762000"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B</a:t>
            </a:r>
            <a:endParaRPr lang="pt-BR" sz="1100" dirty="0">
              <a:solidFill>
                <a:schemeClr val="tx1"/>
              </a:solidFill>
            </a:endParaRPr>
          </a:p>
        </p:txBody>
      </p:sp>
      <p:sp>
        <p:nvSpPr>
          <p:cNvPr id="102" name="Retângulo 101"/>
          <p:cNvSpPr/>
          <p:nvPr/>
        </p:nvSpPr>
        <p:spPr>
          <a:xfrm>
            <a:off x="7332659" y="4420659"/>
            <a:ext cx="762000"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C</a:t>
            </a:r>
            <a:endParaRPr lang="pt-BR" sz="1100" dirty="0">
              <a:solidFill>
                <a:schemeClr val="tx1"/>
              </a:solidFill>
            </a:endParaRPr>
          </a:p>
        </p:txBody>
      </p:sp>
      <p:sp>
        <p:nvSpPr>
          <p:cNvPr id="104" name="Retângulo 103"/>
          <p:cNvSpPr/>
          <p:nvPr/>
        </p:nvSpPr>
        <p:spPr>
          <a:xfrm>
            <a:off x="1810191" y="2130691"/>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Original repository</a:t>
            </a:r>
            <a:endParaRPr lang="pt-BR" sz="1100" dirty="0">
              <a:solidFill>
                <a:schemeClr val="tx1"/>
              </a:solidFill>
            </a:endParaRPr>
          </a:p>
        </p:txBody>
      </p:sp>
      <p:sp>
        <p:nvSpPr>
          <p:cNvPr id="105" name="Retângulo 104"/>
          <p:cNvSpPr/>
          <p:nvPr/>
        </p:nvSpPr>
        <p:spPr>
          <a:xfrm>
            <a:off x="4324959" y="2130691"/>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Clones</a:t>
            </a:r>
            <a:endParaRPr lang="pt-BR" sz="1100" dirty="0">
              <a:solidFill>
                <a:schemeClr val="tx1"/>
              </a:solidFill>
            </a:endParaRPr>
          </a:p>
        </p:txBody>
      </p:sp>
      <p:sp>
        <p:nvSpPr>
          <p:cNvPr id="106" name="Elipse 105"/>
          <p:cNvSpPr/>
          <p:nvPr/>
        </p:nvSpPr>
        <p:spPr>
          <a:xfrm>
            <a:off x="3429000" y="2712426"/>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07" name="Elipse 106"/>
          <p:cNvSpPr/>
          <p:nvPr/>
        </p:nvSpPr>
        <p:spPr>
          <a:xfrm>
            <a:off x="3989370" y="2712426"/>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08" name="Elipse 107"/>
          <p:cNvSpPr/>
          <p:nvPr/>
        </p:nvSpPr>
        <p:spPr>
          <a:xfrm>
            <a:off x="4549740" y="2712426"/>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09" name="Conector de seta reta 108"/>
          <p:cNvCxnSpPr>
            <a:stCxn id="107" idx="2"/>
            <a:endCxn id="106" idx="6"/>
          </p:cNvCxnSpPr>
          <p:nvPr/>
        </p:nvCxnSpPr>
        <p:spPr>
          <a:xfrm flipH="1">
            <a:off x="3733800" y="2861187"/>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ector de seta reta 109"/>
          <p:cNvCxnSpPr>
            <a:stCxn id="108" idx="2"/>
            <a:endCxn id="107" idx="6"/>
          </p:cNvCxnSpPr>
          <p:nvPr/>
        </p:nvCxnSpPr>
        <p:spPr>
          <a:xfrm flipH="1">
            <a:off x="4294170" y="2861187"/>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ector de seta reta 110"/>
          <p:cNvCxnSpPr>
            <a:stCxn id="66" idx="2"/>
            <a:endCxn id="108" idx="6"/>
          </p:cNvCxnSpPr>
          <p:nvPr/>
        </p:nvCxnSpPr>
        <p:spPr>
          <a:xfrm flipH="1">
            <a:off x="4854540" y="2861187"/>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Elipse 111"/>
          <p:cNvSpPr/>
          <p:nvPr/>
        </p:nvSpPr>
        <p:spPr>
          <a:xfrm>
            <a:off x="3429000" y="358350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13" name="Elipse 112"/>
          <p:cNvSpPr/>
          <p:nvPr/>
        </p:nvSpPr>
        <p:spPr>
          <a:xfrm>
            <a:off x="3989370" y="358350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14" name="Elipse 113"/>
          <p:cNvSpPr/>
          <p:nvPr/>
        </p:nvSpPr>
        <p:spPr>
          <a:xfrm>
            <a:off x="4549740" y="358350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15" name="Conector de seta reta 114"/>
          <p:cNvCxnSpPr>
            <a:stCxn id="113" idx="2"/>
            <a:endCxn id="112" idx="6"/>
          </p:cNvCxnSpPr>
          <p:nvPr/>
        </p:nvCxnSpPr>
        <p:spPr>
          <a:xfrm flipH="1">
            <a:off x="3733800" y="3732265"/>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ector de seta reta 115"/>
          <p:cNvCxnSpPr>
            <a:stCxn id="114" idx="2"/>
            <a:endCxn id="113" idx="6"/>
          </p:cNvCxnSpPr>
          <p:nvPr/>
        </p:nvCxnSpPr>
        <p:spPr>
          <a:xfrm flipH="1">
            <a:off x="4294170" y="3732265"/>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Conector de seta reta 131"/>
          <p:cNvCxnSpPr>
            <a:stCxn id="73" idx="2"/>
            <a:endCxn id="114" idx="6"/>
          </p:cNvCxnSpPr>
          <p:nvPr/>
        </p:nvCxnSpPr>
        <p:spPr>
          <a:xfrm flipH="1">
            <a:off x="4854540" y="3732265"/>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Elipse 134"/>
          <p:cNvSpPr/>
          <p:nvPr/>
        </p:nvSpPr>
        <p:spPr>
          <a:xfrm>
            <a:off x="3429000" y="4448875"/>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36" name="Elipse 135"/>
          <p:cNvSpPr/>
          <p:nvPr/>
        </p:nvSpPr>
        <p:spPr>
          <a:xfrm>
            <a:off x="3989370" y="4448875"/>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37" name="Elipse 136"/>
          <p:cNvSpPr/>
          <p:nvPr/>
        </p:nvSpPr>
        <p:spPr>
          <a:xfrm>
            <a:off x="4549740" y="4448875"/>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39" name="Conector de seta reta 138"/>
          <p:cNvCxnSpPr>
            <a:stCxn id="136" idx="2"/>
            <a:endCxn id="135" idx="6"/>
          </p:cNvCxnSpPr>
          <p:nvPr/>
        </p:nvCxnSpPr>
        <p:spPr>
          <a:xfrm flipH="1">
            <a:off x="3733800" y="4597636"/>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Conector de seta reta 157"/>
          <p:cNvCxnSpPr>
            <a:stCxn id="137" idx="2"/>
            <a:endCxn id="136" idx="6"/>
          </p:cNvCxnSpPr>
          <p:nvPr/>
        </p:nvCxnSpPr>
        <p:spPr>
          <a:xfrm flipH="1">
            <a:off x="4294170" y="4597636"/>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Conector de seta reta 160"/>
          <p:cNvCxnSpPr>
            <a:stCxn id="80" idx="2"/>
            <a:endCxn id="137" idx="6"/>
          </p:cNvCxnSpPr>
          <p:nvPr/>
        </p:nvCxnSpPr>
        <p:spPr>
          <a:xfrm flipH="1" flipV="1">
            <a:off x="4854540" y="4597636"/>
            <a:ext cx="246911" cy="57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4836648"/>
      </p:ext>
    </p:extLst>
  </p:cSld>
  <p:clrMapOvr>
    <a:masterClrMapping/>
  </p:clrMapOvr>
  <mc:AlternateContent xmlns:mc="http://schemas.openxmlformats.org/markup-compatibility/2006" xmlns:p14="http://schemas.microsoft.com/office/powerpoint/2010/main">
    <mc:Choice Requires="p14">
      <p:transition spd="slow" p14:dur="2000" advTm="167"/>
    </mc:Choice>
    <mc:Fallback xmlns="">
      <p:transition spd="slow" advTm="167"/>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1D53DE6B-C051-49C9-9FF8-02CB20CBD720}" type="datetime1">
              <a:rPr lang="pt-BR" smtClean="0"/>
              <a:t>31/01/2015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7</a:t>
            </a:fld>
            <a:endParaRPr lang="en-US" dirty="0"/>
          </a:p>
        </p:txBody>
      </p:sp>
      <p:graphicFrame>
        <p:nvGraphicFramePr>
          <p:cNvPr id="18" name="Diagrama 17"/>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Conector reto 6"/>
          <p:cNvCxnSpPr/>
          <p:nvPr/>
        </p:nvCxnSpPr>
        <p:spPr>
          <a:xfrm flipH="1">
            <a:off x="3264762" y="1706966"/>
            <a:ext cx="13122" cy="1874434"/>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73" name="Elipse 72"/>
          <p:cNvSpPr/>
          <p:nvPr/>
        </p:nvSpPr>
        <p:spPr>
          <a:xfrm>
            <a:off x="5104019" y="2167524"/>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80" name="Elipse 79"/>
          <p:cNvSpPr/>
          <p:nvPr/>
        </p:nvSpPr>
        <p:spPr>
          <a:xfrm>
            <a:off x="5101451" y="3038601"/>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82" name="Elipse 81"/>
          <p:cNvSpPr/>
          <p:nvPr/>
        </p:nvSpPr>
        <p:spPr>
          <a:xfrm>
            <a:off x="5659253" y="3040913"/>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83" name="Conector de seta reta 82"/>
          <p:cNvCxnSpPr>
            <a:stCxn id="82" idx="2"/>
            <a:endCxn id="80" idx="6"/>
          </p:cNvCxnSpPr>
          <p:nvPr/>
        </p:nvCxnSpPr>
        <p:spPr>
          <a:xfrm flipH="1" flipV="1">
            <a:off x="5406251" y="3187362"/>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Elipse 83"/>
          <p:cNvSpPr/>
          <p:nvPr/>
        </p:nvSpPr>
        <p:spPr>
          <a:xfrm>
            <a:off x="6217055" y="3038601"/>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85" name="Conector de seta reta 84"/>
          <p:cNvCxnSpPr>
            <a:stCxn id="84" idx="2"/>
            <a:endCxn id="82" idx="6"/>
          </p:cNvCxnSpPr>
          <p:nvPr/>
        </p:nvCxnSpPr>
        <p:spPr>
          <a:xfrm flipH="1">
            <a:off x="5964053" y="3187362"/>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Elipse 86"/>
          <p:cNvSpPr/>
          <p:nvPr/>
        </p:nvSpPr>
        <p:spPr>
          <a:xfrm>
            <a:off x="6774857" y="3038601"/>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7’’’</a:t>
            </a:r>
            <a:endParaRPr lang="pt-BR" sz="1200" dirty="0">
              <a:solidFill>
                <a:schemeClr val="tx1"/>
              </a:solidFill>
            </a:endParaRPr>
          </a:p>
        </p:txBody>
      </p:sp>
      <p:cxnSp>
        <p:nvCxnSpPr>
          <p:cNvPr id="88" name="Conector de seta reta 87"/>
          <p:cNvCxnSpPr>
            <a:stCxn id="87" idx="2"/>
            <a:endCxn id="84" idx="6"/>
          </p:cNvCxnSpPr>
          <p:nvPr/>
        </p:nvCxnSpPr>
        <p:spPr>
          <a:xfrm flipH="1">
            <a:off x="6521855" y="3187362"/>
            <a:ext cx="25300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Retângulo 100"/>
          <p:cNvSpPr/>
          <p:nvPr/>
        </p:nvSpPr>
        <p:spPr>
          <a:xfrm>
            <a:off x="7332659" y="2133600"/>
            <a:ext cx="762000"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B</a:t>
            </a:r>
            <a:endParaRPr lang="pt-BR" sz="1100" dirty="0">
              <a:solidFill>
                <a:schemeClr val="tx1"/>
              </a:solidFill>
            </a:endParaRPr>
          </a:p>
        </p:txBody>
      </p:sp>
      <p:sp>
        <p:nvSpPr>
          <p:cNvPr id="102" name="Retângulo 101"/>
          <p:cNvSpPr/>
          <p:nvPr/>
        </p:nvSpPr>
        <p:spPr>
          <a:xfrm>
            <a:off x="7332659" y="3004679"/>
            <a:ext cx="762000"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C</a:t>
            </a:r>
            <a:endParaRPr lang="pt-BR" sz="1100" dirty="0">
              <a:solidFill>
                <a:schemeClr val="tx1"/>
              </a:solidFill>
            </a:endParaRPr>
          </a:p>
        </p:txBody>
      </p:sp>
      <p:sp>
        <p:nvSpPr>
          <p:cNvPr id="104" name="Retângulo 103"/>
          <p:cNvSpPr/>
          <p:nvPr/>
        </p:nvSpPr>
        <p:spPr>
          <a:xfrm>
            <a:off x="943769" y="1593163"/>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Original repository</a:t>
            </a:r>
            <a:endParaRPr lang="pt-BR" sz="1100" dirty="0">
              <a:solidFill>
                <a:schemeClr val="tx1"/>
              </a:solidFill>
            </a:endParaRPr>
          </a:p>
        </p:txBody>
      </p:sp>
      <p:sp>
        <p:nvSpPr>
          <p:cNvPr id="105" name="Retângulo 104"/>
          <p:cNvSpPr/>
          <p:nvPr/>
        </p:nvSpPr>
        <p:spPr>
          <a:xfrm>
            <a:off x="4324959" y="1597291"/>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Clones</a:t>
            </a:r>
            <a:endParaRPr lang="pt-BR" sz="1100" dirty="0">
              <a:solidFill>
                <a:schemeClr val="tx1"/>
              </a:solidFill>
            </a:endParaRPr>
          </a:p>
        </p:txBody>
      </p:sp>
      <p:sp>
        <p:nvSpPr>
          <p:cNvPr id="112" name="Elipse 111"/>
          <p:cNvSpPr/>
          <p:nvPr/>
        </p:nvSpPr>
        <p:spPr>
          <a:xfrm>
            <a:off x="3429000" y="216752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13" name="Elipse 112"/>
          <p:cNvSpPr/>
          <p:nvPr/>
        </p:nvSpPr>
        <p:spPr>
          <a:xfrm>
            <a:off x="3989370" y="216752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14" name="Elipse 113"/>
          <p:cNvSpPr/>
          <p:nvPr/>
        </p:nvSpPr>
        <p:spPr>
          <a:xfrm>
            <a:off x="4549740" y="216752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15" name="Conector de seta reta 114"/>
          <p:cNvCxnSpPr>
            <a:stCxn id="113" idx="2"/>
            <a:endCxn id="112" idx="6"/>
          </p:cNvCxnSpPr>
          <p:nvPr/>
        </p:nvCxnSpPr>
        <p:spPr>
          <a:xfrm flipH="1">
            <a:off x="3733800" y="2316285"/>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ector de seta reta 115"/>
          <p:cNvCxnSpPr>
            <a:stCxn id="114" idx="2"/>
            <a:endCxn id="113" idx="6"/>
          </p:cNvCxnSpPr>
          <p:nvPr/>
        </p:nvCxnSpPr>
        <p:spPr>
          <a:xfrm flipH="1">
            <a:off x="4294170" y="2316285"/>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Conector de seta reta 131"/>
          <p:cNvCxnSpPr>
            <a:stCxn id="73" idx="2"/>
            <a:endCxn id="114" idx="6"/>
          </p:cNvCxnSpPr>
          <p:nvPr/>
        </p:nvCxnSpPr>
        <p:spPr>
          <a:xfrm flipH="1">
            <a:off x="4854540" y="2316285"/>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Elipse 134"/>
          <p:cNvSpPr/>
          <p:nvPr/>
        </p:nvSpPr>
        <p:spPr>
          <a:xfrm>
            <a:off x="3429000" y="3032895"/>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36" name="Elipse 135"/>
          <p:cNvSpPr/>
          <p:nvPr/>
        </p:nvSpPr>
        <p:spPr>
          <a:xfrm>
            <a:off x="3989370" y="3032895"/>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37" name="Elipse 136"/>
          <p:cNvSpPr/>
          <p:nvPr/>
        </p:nvSpPr>
        <p:spPr>
          <a:xfrm>
            <a:off x="4549740" y="3032895"/>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39" name="Conector de seta reta 138"/>
          <p:cNvCxnSpPr>
            <a:stCxn id="136" idx="2"/>
            <a:endCxn id="135" idx="6"/>
          </p:cNvCxnSpPr>
          <p:nvPr/>
        </p:nvCxnSpPr>
        <p:spPr>
          <a:xfrm flipH="1">
            <a:off x="3733800" y="3181656"/>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Conector de seta reta 157"/>
          <p:cNvCxnSpPr>
            <a:stCxn id="137" idx="2"/>
            <a:endCxn id="136" idx="6"/>
          </p:cNvCxnSpPr>
          <p:nvPr/>
        </p:nvCxnSpPr>
        <p:spPr>
          <a:xfrm flipH="1">
            <a:off x="4294170" y="3181656"/>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Conector de seta reta 160"/>
          <p:cNvCxnSpPr>
            <a:stCxn id="80" idx="2"/>
            <a:endCxn id="137" idx="6"/>
          </p:cNvCxnSpPr>
          <p:nvPr/>
        </p:nvCxnSpPr>
        <p:spPr>
          <a:xfrm flipH="1" flipV="1">
            <a:off x="4854540" y="3181656"/>
            <a:ext cx="246911" cy="57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Elipse 48"/>
          <p:cNvSpPr/>
          <p:nvPr/>
        </p:nvSpPr>
        <p:spPr>
          <a:xfrm>
            <a:off x="1721545" y="2590800"/>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50" name="Elipse 49"/>
          <p:cNvSpPr/>
          <p:nvPr/>
        </p:nvSpPr>
        <p:spPr>
          <a:xfrm>
            <a:off x="2279347" y="2593112"/>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51" name="Conector de seta reta 50"/>
          <p:cNvCxnSpPr>
            <a:stCxn id="50" idx="2"/>
            <a:endCxn id="49" idx="6"/>
          </p:cNvCxnSpPr>
          <p:nvPr/>
        </p:nvCxnSpPr>
        <p:spPr>
          <a:xfrm flipH="1" flipV="1">
            <a:off x="2026345" y="2739561"/>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Elipse 51"/>
          <p:cNvSpPr/>
          <p:nvPr/>
        </p:nvSpPr>
        <p:spPr>
          <a:xfrm>
            <a:off x="2837149" y="2590800"/>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53" name="Conector de seta reta 52"/>
          <p:cNvCxnSpPr>
            <a:stCxn id="52" idx="2"/>
            <a:endCxn id="50" idx="6"/>
          </p:cNvCxnSpPr>
          <p:nvPr/>
        </p:nvCxnSpPr>
        <p:spPr>
          <a:xfrm flipH="1">
            <a:off x="2584147" y="2739561"/>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Elipse 53"/>
          <p:cNvSpPr/>
          <p:nvPr/>
        </p:nvSpPr>
        <p:spPr>
          <a:xfrm>
            <a:off x="46526" y="2590800"/>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55" name="Elipse 54"/>
          <p:cNvSpPr/>
          <p:nvPr/>
        </p:nvSpPr>
        <p:spPr>
          <a:xfrm>
            <a:off x="606896" y="2590800"/>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56" name="Elipse 55"/>
          <p:cNvSpPr/>
          <p:nvPr/>
        </p:nvSpPr>
        <p:spPr>
          <a:xfrm>
            <a:off x="1167266" y="2590800"/>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57" name="Conector de seta reta 56"/>
          <p:cNvCxnSpPr>
            <a:stCxn id="55" idx="2"/>
            <a:endCxn id="54" idx="6"/>
          </p:cNvCxnSpPr>
          <p:nvPr/>
        </p:nvCxnSpPr>
        <p:spPr>
          <a:xfrm flipH="1">
            <a:off x="351326" y="2739561"/>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p:cNvCxnSpPr>
            <a:stCxn id="56" idx="2"/>
            <a:endCxn id="55" idx="6"/>
          </p:cNvCxnSpPr>
          <p:nvPr/>
        </p:nvCxnSpPr>
        <p:spPr>
          <a:xfrm flipH="1">
            <a:off x="911696" y="2739561"/>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p:cNvCxnSpPr>
            <a:stCxn id="49" idx="2"/>
            <a:endCxn id="56" idx="6"/>
          </p:cNvCxnSpPr>
          <p:nvPr/>
        </p:nvCxnSpPr>
        <p:spPr>
          <a:xfrm flipH="1">
            <a:off x="1472066" y="2739561"/>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ector reto 60"/>
          <p:cNvCxnSpPr/>
          <p:nvPr/>
        </p:nvCxnSpPr>
        <p:spPr>
          <a:xfrm flipH="1">
            <a:off x="3247638" y="3997640"/>
            <a:ext cx="13122" cy="1874434"/>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62" name="Elipse 61"/>
          <p:cNvSpPr/>
          <p:nvPr/>
        </p:nvSpPr>
        <p:spPr>
          <a:xfrm>
            <a:off x="5086895" y="4458198"/>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63" name="Elipse 62"/>
          <p:cNvSpPr/>
          <p:nvPr/>
        </p:nvSpPr>
        <p:spPr>
          <a:xfrm>
            <a:off x="5084327" y="5535958"/>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64" name="Elipse 63"/>
          <p:cNvSpPr/>
          <p:nvPr/>
        </p:nvSpPr>
        <p:spPr>
          <a:xfrm>
            <a:off x="5642129" y="5538270"/>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65" name="Conector de seta reta 64"/>
          <p:cNvCxnSpPr>
            <a:stCxn id="64" idx="2"/>
            <a:endCxn id="63" idx="6"/>
          </p:cNvCxnSpPr>
          <p:nvPr/>
        </p:nvCxnSpPr>
        <p:spPr>
          <a:xfrm flipH="1" flipV="1">
            <a:off x="5389127" y="5684719"/>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Elipse 66"/>
          <p:cNvSpPr/>
          <p:nvPr/>
        </p:nvSpPr>
        <p:spPr>
          <a:xfrm>
            <a:off x="6199931" y="5535958"/>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72" name="Conector de seta reta 71"/>
          <p:cNvCxnSpPr>
            <a:stCxn id="67" idx="2"/>
            <a:endCxn id="64" idx="6"/>
          </p:cNvCxnSpPr>
          <p:nvPr/>
        </p:nvCxnSpPr>
        <p:spPr>
          <a:xfrm flipH="1">
            <a:off x="5946929" y="5684719"/>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Elipse 73"/>
          <p:cNvSpPr/>
          <p:nvPr/>
        </p:nvSpPr>
        <p:spPr>
          <a:xfrm>
            <a:off x="6757733" y="5535958"/>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7’’’</a:t>
            </a:r>
            <a:endParaRPr lang="pt-BR" sz="1200" dirty="0">
              <a:solidFill>
                <a:schemeClr val="tx1"/>
              </a:solidFill>
            </a:endParaRPr>
          </a:p>
        </p:txBody>
      </p:sp>
      <p:cxnSp>
        <p:nvCxnSpPr>
          <p:cNvPr id="75" name="Conector de seta reta 74"/>
          <p:cNvCxnSpPr>
            <a:stCxn id="74" idx="2"/>
            <a:endCxn id="67" idx="6"/>
          </p:cNvCxnSpPr>
          <p:nvPr/>
        </p:nvCxnSpPr>
        <p:spPr>
          <a:xfrm flipH="1">
            <a:off x="6504731" y="5684719"/>
            <a:ext cx="25300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Retângulo 75"/>
          <p:cNvSpPr/>
          <p:nvPr/>
        </p:nvSpPr>
        <p:spPr>
          <a:xfrm>
            <a:off x="7315535" y="4424274"/>
            <a:ext cx="762000"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B</a:t>
            </a:r>
            <a:endParaRPr lang="pt-BR" sz="1100" dirty="0">
              <a:solidFill>
                <a:schemeClr val="tx1"/>
              </a:solidFill>
            </a:endParaRPr>
          </a:p>
        </p:txBody>
      </p:sp>
      <p:sp>
        <p:nvSpPr>
          <p:cNvPr id="77" name="Retângulo 76"/>
          <p:cNvSpPr/>
          <p:nvPr/>
        </p:nvSpPr>
        <p:spPr>
          <a:xfrm>
            <a:off x="7315535" y="5502036"/>
            <a:ext cx="762000"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C</a:t>
            </a:r>
            <a:endParaRPr lang="pt-BR" sz="1100" dirty="0">
              <a:solidFill>
                <a:schemeClr val="tx1"/>
              </a:solidFill>
            </a:endParaRPr>
          </a:p>
        </p:txBody>
      </p:sp>
      <p:sp>
        <p:nvSpPr>
          <p:cNvPr id="78" name="Retângulo 77"/>
          <p:cNvSpPr/>
          <p:nvPr/>
        </p:nvSpPr>
        <p:spPr>
          <a:xfrm>
            <a:off x="926645" y="3883837"/>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Original repository</a:t>
            </a:r>
            <a:endParaRPr lang="pt-BR" sz="1100" dirty="0">
              <a:solidFill>
                <a:schemeClr val="tx1"/>
              </a:solidFill>
            </a:endParaRPr>
          </a:p>
        </p:txBody>
      </p:sp>
      <p:sp>
        <p:nvSpPr>
          <p:cNvPr id="79" name="Retângulo 78"/>
          <p:cNvSpPr/>
          <p:nvPr/>
        </p:nvSpPr>
        <p:spPr>
          <a:xfrm>
            <a:off x="4307835" y="3887965"/>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Clones</a:t>
            </a:r>
            <a:endParaRPr lang="pt-BR" sz="1100" dirty="0">
              <a:solidFill>
                <a:schemeClr val="tx1"/>
              </a:solidFill>
            </a:endParaRPr>
          </a:p>
        </p:txBody>
      </p:sp>
      <p:sp>
        <p:nvSpPr>
          <p:cNvPr id="81" name="Elipse 80"/>
          <p:cNvSpPr/>
          <p:nvPr/>
        </p:nvSpPr>
        <p:spPr>
          <a:xfrm>
            <a:off x="3411876" y="445819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86" name="Elipse 85"/>
          <p:cNvSpPr/>
          <p:nvPr/>
        </p:nvSpPr>
        <p:spPr>
          <a:xfrm>
            <a:off x="3972246" y="445819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89" name="Elipse 88"/>
          <p:cNvSpPr/>
          <p:nvPr/>
        </p:nvSpPr>
        <p:spPr>
          <a:xfrm>
            <a:off x="4532616" y="445819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90" name="Conector de seta reta 89"/>
          <p:cNvCxnSpPr>
            <a:stCxn id="86" idx="2"/>
            <a:endCxn id="81" idx="6"/>
          </p:cNvCxnSpPr>
          <p:nvPr/>
        </p:nvCxnSpPr>
        <p:spPr>
          <a:xfrm flipH="1">
            <a:off x="3716676" y="4606959"/>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ector de seta reta 90"/>
          <p:cNvCxnSpPr>
            <a:stCxn id="89" idx="2"/>
            <a:endCxn id="86" idx="6"/>
          </p:cNvCxnSpPr>
          <p:nvPr/>
        </p:nvCxnSpPr>
        <p:spPr>
          <a:xfrm flipH="1">
            <a:off x="4277046" y="4606959"/>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ector de seta reta 91"/>
          <p:cNvCxnSpPr>
            <a:stCxn id="62" idx="2"/>
            <a:endCxn id="89" idx="6"/>
          </p:cNvCxnSpPr>
          <p:nvPr/>
        </p:nvCxnSpPr>
        <p:spPr>
          <a:xfrm flipH="1">
            <a:off x="4837416" y="4606959"/>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Elipse 92"/>
          <p:cNvSpPr/>
          <p:nvPr/>
        </p:nvSpPr>
        <p:spPr>
          <a:xfrm>
            <a:off x="3411876" y="5530252"/>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94" name="Elipse 93"/>
          <p:cNvSpPr/>
          <p:nvPr/>
        </p:nvSpPr>
        <p:spPr>
          <a:xfrm>
            <a:off x="3972246" y="5530252"/>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95" name="Elipse 94"/>
          <p:cNvSpPr/>
          <p:nvPr/>
        </p:nvSpPr>
        <p:spPr>
          <a:xfrm>
            <a:off x="4532616" y="5530252"/>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96" name="Conector de seta reta 95"/>
          <p:cNvCxnSpPr>
            <a:stCxn id="94" idx="2"/>
            <a:endCxn id="93" idx="6"/>
          </p:cNvCxnSpPr>
          <p:nvPr/>
        </p:nvCxnSpPr>
        <p:spPr>
          <a:xfrm flipH="1">
            <a:off x="3716676" y="5679013"/>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ector de seta reta 96"/>
          <p:cNvCxnSpPr>
            <a:stCxn id="95" idx="2"/>
            <a:endCxn id="94" idx="6"/>
          </p:cNvCxnSpPr>
          <p:nvPr/>
        </p:nvCxnSpPr>
        <p:spPr>
          <a:xfrm flipH="1">
            <a:off x="4277046" y="5679013"/>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ector de seta reta 97"/>
          <p:cNvCxnSpPr>
            <a:stCxn id="63" idx="2"/>
            <a:endCxn id="95" idx="6"/>
          </p:cNvCxnSpPr>
          <p:nvPr/>
        </p:nvCxnSpPr>
        <p:spPr>
          <a:xfrm flipH="1" flipV="1">
            <a:off x="4837416" y="5679013"/>
            <a:ext cx="246911" cy="57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Elipse 98"/>
          <p:cNvSpPr/>
          <p:nvPr/>
        </p:nvSpPr>
        <p:spPr>
          <a:xfrm>
            <a:off x="1704421" y="4881474"/>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03" name="Elipse 102"/>
          <p:cNvSpPr/>
          <p:nvPr/>
        </p:nvSpPr>
        <p:spPr>
          <a:xfrm>
            <a:off x="2262223" y="4883786"/>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17" name="Conector de seta reta 116"/>
          <p:cNvCxnSpPr>
            <a:stCxn id="103" idx="2"/>
            <a:endCxn id="99" idx="6"/>
          </p:cNvCxnSpPr>
          <p:nvPr/>
        </p:nvCxnSpPr>
        <p:spPr>
          <a:xfrm flipH="1" flipV="1">
            <a:off x="2009221" y="5030235"/>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Elipse 117"/>
          <p:cNvSpPr/>
          <p:nvPr/>
        </p:nvSpPr>
        <p:spPr>
          <a:xfrm>
            <a:off x="2820025" y="4881474"/>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19" name="Conector de seta reta 118"/>
          <p:cNvCxnSpPr>
            <a:stCxn id="118" idx="2"/>
            <a:endCxn id="103" idx="6"/>
          </p:cNvCxnSpPr>
          <p:nvPr/>
        </p:nvCxnSpPr>
        <p:spPr>
          <a:xfrm flipH="1">
            <a:off x="2567023" y="5030235"/>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Elipse 119"/>
          <p:cNvSpPr/>
          <p:nvPr/>
        </p:nvSpPr>
        <p:spPr>
          <a:xfrm>
            <a:off x="29402" y="488147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21" name="Elipse 120"/>
          <p:cNvSpPr/>
          <p:nvPr/>
        </p:nvSpPr>
        <p:spPr>
          <a:xfrm>
            <a:off x="589772" y="488147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22" name="Elipse 121"/>
          <p:cNvSpPr/>
          <p:nvPr/>
        </p:nvSpPr>
        <p:spPr>
          <a:xfrm>
            <a:off x="1150142" y="488147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23" name="Conector de seta reta 122"/>
          <p:cNvCxnSpPr>
            <a:stCxn id="121" idx="2"/>
            <a:endCxn id="120" idx="6"/>
          </p:cNvCxnSpPr>
          <p:nvPr/>
        </p:nvCxnSpPr>
        <p:spPr>
          <a:xfrm flipH="1">
            <a:off x="334202" y="5030235"/>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Conector de seta reta 123"/>
          <p:cNvCxnSpPr>
            <a:stCxn id="122" idx="2"/>
            <a:endCxn id="121" idx="6"/>
          </p:cNvCxnSpPr>
          <p:nvPr/>
        </p:nvCxnSpPr>
        <p:spPr>
          <a:xfrm flipH="1">
            <a:off x="894572" y="5030235"/>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Conector de seta reta 124"/>
          <p:cNvCxnSpPr>
            <a:stCxn id="99" idx="2"/>
            <a:endCxn id="122" idx="6"/>
          </p:cNvCxnSpPr>
          <p:nvPr/>
        </p:nvCxnSpPr>
        <p:spPr>
          <a:xfrm flipH="1">
            <a:off x="1454942" y="5030235"/>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6" name="Elipse 125"/>
          <p:cNvSpPr/>
          <p:nvPr/>
        </p:nvSpPr>
        <p:spPr>
          <a:xfrm>
            <a:off x="5084327" y="4904974"/>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27" name="Elipse 126"/>
          <p:cNvSpPr/>
          <p:nvPr/>
        </p:nvSpPr>
        <p:spPr>
          <a:xfrm>
            <a:off x="5642129" y="4907286"/>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28" name="Conector de seta reta 127"/>
          <p:cNvCxnSpPr>
            <a:stCxn id="127" idx="2"/>
            <a:endCxn id="126" idx="6"/>
          </p:cNvCxnSpPr>
          <p:nvPr/>
        </p:nvCxnSpPr>
        <p:spPr>
          <a:xfrm flipH="1" flipV="1">
            <a:off x="5389127" y="5053735"/>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Elipse 128"/>
          <p:cNvSpPr/>
          <p:nvPr/>
        </p:nvSpPr>
        <p:spPr>
          <a:xfrm>
            <a:off x="6199931" y="4904974"/>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30" name="Conector de seta reta 129"/>
          <p:cNvCxnSpPr>
            <a:stCxn id="129" idx="2"/>
            <a:endCxn id="127" idx="6"/>
          </p:cNvCxnSpPr>
          <p:nvPr/>
        </p:nvCxnSpPr>
        <p:spPr>
          <a:xfrm flipH="1">
            <a:off x="5946929" y="5053735"/>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Conector de seta reta 130"/>
          <p:cNvCxnSpPr>
            <a:stCxn id="126" idx="2"/>
            <a:endCxn id="89" idx="5"/>
          </p:cNvCxnSpPr>
          <p:nvPr/>
        </p:nvCxnSpPr>
        <p:spPr>
          <a:xfrm flipH="1" flipV="1">
            <a:off x="4792779" y="4712148"/>
            <a:ext cx="291548" cy="3415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Elipse 139"/>
          <p:cNvSpPr/>
          <p:nvPr/>
        </p:nvSpPr>
        <p:spPr>
          <a:xfrm>
            <a:off x="6753803" y="4453399"/>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41" name="Conector de seta reta 140"/>
          <p:cNvCxnSpPr>
            <a:stCxn id="140" idx="2"/>
            <a:endCxn id="62" idx="6"/>
          </p:cNvCxnSpPr>
          <p:nvPr/>
        </p:nvCxnSpPr>
        <p:spPr>
          <a:xfrm flipH="1">
            <a:off x="5391695" y="4602160"/>
            <a:ext cx="1362108" cy="47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Conector de seta reta 141"/>
          <p:cNvCxnSpPr>
            <a:stCxn id="140" idx="2"/>
            <a:endCxn id="129" idx="6"/>
          </p:cNvCxnSpPr>
          <p:nvPr/>
        </p:nvCxnSpPr>
        <p:spPr>
          <a:xfrm flipH="1">
            <a:off x="6504731" y="4602160"/>
            <a:ext cx="249072" cy="451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9631055"/>
      </p:ext>
    </p:extLst>
  </p:cSld>
  <p:clrMapOvr>
    <a:masterClrMapping/>
  </p:clrMapOvr>
  <mc:AlternateContent xmlns:mc="http://schemas.openxmlformats.org/markup-compatibility/2006" xmlns:p14="http://schemas.microsoft.com/office/powerpoint/2010/main">
    <mc:Choice Requires="p14">
      <p:transition spd="slow" p14:dur="2000" advTm="167"/>
    </mc:Choice>
    <mc:Fallback xmlns="">
      <p:transition spd="slow" advTm="167"/>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1D53DE6B-C051-49C9-9FF8-02CB20CBD720}" type="datetime1">
              <a:rPr lang="pt-BR" smtClean="0"/>
              <a:t>31/01/2015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8</a:t>
            </a:fld>
            <a:endParaRPr lang="en-US" dirty="0"/>
          </a:p>
        </p:txBody>
      </p:sp>
      <p:graphicFrame>
        <p:nvGraphicFramePr>
          <p:cNvPr id="18" name="Diagrama 17"/>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1" name="Conector reto 60"/>
          <p:cNvCxnSpPr/>
          <p:nvPr/>
        </p:nvCxnSpPr>
        <p:spPr>
          <a:xfrm flipH="1">
            <a:off x="3887517" y="1637803"/>
            <a:ext cx="8805" cy="1257797"/>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62" name="Elipse 61"/>
          <p:cNvSpPr/>
          <p:nvPr/>
        </p:nvSpPr>
        <p:spPr>
          <a:xfrm>
            <a:off x="1827419" y="1956648"/>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63" name="Elipse 62"/>
          <p:cNvSpPr/>
          <p:nvPr/>
        </p:nvSpPr>
        <p:spPr>
          <a:xfrm>
            <a:off x="5663716" y="1957555"/>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64" name="Elipse 63"/>
          <p:cNvSpPr/>
          <p:nvPr/>
        </p:nvSpPr>
        <p:spPr>
          <a:xfrm>
            <a:off x="6221518" y="1959867"/>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65" name="Conector de seta reta 64"/>
          <p:cNvCxnSpPr>
            <a:stCxn id="64" idx="2"/>
            <a:endCxn id="63" idx="6"/>
          </p:cNvCxnSpPr>
          <p:nvPr/>
        </p:nvCxnSpPr>
        <p:spPr>
          <a:xfrm flipH="1" flipV="1">
            <a:off x="5968516" y="2106316"/>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Elipse 66"/>
          <p:cNvSpPr/>
          <p:nvPr/>
        </p:nvSpPr>
        <p:spPr>
          <a:xfrm>
            <a:off x="6779320" y="1957555"/>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72" name="Conector de seta reta 71"/>
          <p:cNvCxnSpPr>
            <a:stCxn id="67" idx="2"/>
            <a:endCxn id="64" idx="6"/>
          </p:cNvCxnSpPr>
          <p:nvPr/>
        </p:nvCxnSpPr>
        <p:spPr>
          <a:xfrm flipH="1">
            <a:off x="6526318" y="2106316"/>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Elipse 73"/>
          <p:cNvSpPr/>
          <p:nvPr/>
        </p:nvSpPr>
        <p:spPr>
          <a:xfrm>
            <a:off x="7337122" y="1957555"/>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7’’’</a:t>
            </a:r>
            <a:endParaRPr lang="pt-BR" sz="1200" dirty="0">
              <a:solidFill>
                <a:schemeClr val="tx1"/>
              </a:solidFill>
            </a:endParaRPr>
          </a:p>
        </p:txBody>
      </p:sp>
      <p:cxnSp>
        <p:nvCxnSpPr>
          <p:cNvPr id="75" name="Conector de seta reta 74"/>
          <p:cNvCxnSpPr>
            <a:stCxn id="74" idx="2"/>
            <a:endCxn id="67" idx="6"/>
          </p:cNvCxnSpPr>
          <p:nvPr/>
        </p:nvCxnSpPr>
        <p:spPr>
          <a:xfrm flipH="1">
            <a:off x="7084120" y="2106316"/>
            <a:ext cx="25300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Retângulo 76"/>
          <p:cNvSpPr/>
          <p:nvPr/>
        </p:nvSpPr>
        <p:spPr>
          <a:xfrm>
            <a:off x="8305800" y="1923633"/>
            <a:ext cx="762000"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C</a:t>
            </a:r>
            <a:endParaRPr lang="pt-BR" sz="1100" dirty="0">
              <a:solidFill>
                <a:schemeClr val="tx1"/>
              </a:solidFill>
            </a:endParaRPr>
          </a:p>
        </p:txBody>
      </p:sp>
      <p:sp>
        <p:nvSpPr>
          <p:cNvPr id="78" name="Retângulo 77"/>
          <p:cNvSpPr/>
          <p:nvPr/>
        </p:nvSpPr>
        <p:spPr>
          <a:xfrm>
            <a:off x="1130139" y="1504067"/>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Original repository</a:t>
            </a:r>
            <a:endParaRPr lang="pt-BR" sz="1100" dirty="0">
              <a:solidFill>
                <a:schemeClr val="tx1"/>
              </a:solidFill>
            </a:endParaRPr>
          </a:p>
        </p:txBody>
      </p:sp>
      <p:sp>
        <p:nvSpPr>
          <p:cNvPr id="79" name="Retângulo 78"/>
          <p:cNvSpPr/>
          <p:nvPr/>
        </p:nvSpPr>
        <p:spPr>
          <a:xfrm>
            <a:off x="5638800" y="1528128"/>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Clones</a:t>
            </a:r>
            <a:endParaRPr lang="pt-BR" sz="1100" dirty="0">
              <a:solidFill>
                <a:schemeClr val="tx1"/>
              </a:solidFill>
            </a:endParaRPr>
          </a:p>
        </p:txBody>
      </p:sp>
      <p:sp>
        <p:nvSpPr>
          <p:cNvPr id="81" name="Elipse 80"/>
          <p:cNvSpPr/>
          <p:nvPr/>
        </p:nvSpPr>
        <p:spPr>
          <a:xfrm>
            <a:off x="152400" y="195664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86" name="Elipse 85"/>
          <p:cNvSpPr/>
          <p:nvPr/>
        </p:nvSpPr>
        <p:spPr>
          <a:xfrm>
            <a:off x="712770" y="195664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89" name="Elipse 88"/>
          <p:cNvSpPr/>
          <p:nvPr/>
        </p:nvSpPr>
        <p:spPr>
          <a:xfrm>
            <a:off x="1273140" y="195664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90" name="Conector de seta reta 89"/>
          <p:cNvCxnSpPr>
            <a:stCxn id="86" idx="2"/>
            <a:endCxn id="81" idx="6"/>
          </p:cNvCxnSpPr>
          <p:nvPr/>
        </p:nvCxnSpPr>
        <p:spPr>
          <a:xfrm flipH="1">
            <a:off x="457200" y="2105409"/>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ector de seta reta 90"/>
          <p:cNvCxnSpPr>
            <a:stCxn id="89" idx="2"/>
            <a:endCxn id="86" idx="6"/>
          </p:cNvCxnSpPr>
          <p:nvPr/>
        </p:nvCxnSpPr>
        <p:spPr>
          <a:xfrm flipH="1">
            <a:off x="1017570" y="2105409"/>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ector de seta reta 91"/>
          <p:cNvCxnSpPr>
            <a:stCxn id="62" idx="2"/>
            <a:endCxn id="89" idx="6"/>
          </p:cNvCxnSpPr>
          <p:nvPr/>
        </p:nvCxnSpPr>
        <p:spPr>
          <a:xfrm flipH="1">
            <a:off x="1577940" y="2105409"/>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Elipse 92"/>
          <p:cNvSpPr/>
          <p:nvPr/>
        </p:nvSpPr>
        <p:spPr>
          <a:xfrm>
            <a:off x="3991265" y="195184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94" name="Elipse 93"/>
          <p:cNvSpPr/>
          <p:nvPr/>
        </p:nvSpPr>
        <p:spPr>
          <a:xfrm>
            <a:off x="4551635" y="195184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95" name="Elipse 94"/>
          <p:cNvSpPr/>
          <p:nvPr/>
        </p:nvSpPr>
        <p:spPr>
          <a:xfrm>
            <a:off x="5112005" y="195184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96" name="Conector de seta reta 95"/>
          <p:cNvCxnSpPr>
            <a:stCxn id="94" idx="2"/>
            <a:endCxn id="93" idx="6"/>
          </p:cNvCxnSpPr>
          <p:nvPr/>
        </p:nvCxnSpPr>
        <p:spPr>
          <a:xfrm flipH="1">
            <a:off x="4296065" y="2100610"/>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ector de seta reta 96"/>
          <p:cNvCxnSpPr>
            <a:stCxn id="95" idx="2"/>
            <a:endCxn id="94" idx="6"/>
          </p:cNvCxnSpPr>
          <p:nvPr/>
        </p:nvCxnSpPr>
        <p:spPr>
          <a:xfrm flipH="1">
            <a:off x="4856435" y="2100610"/>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ector de seta reta 97"/>
          <p:cNvCxnSpPr>
            <a:stCxn id="63" idx="2"/>
            <a:endCxn id="95" idx="6"/>
          </p:cNvCxnSpPr>
          <p:nvPr/>
        </p:nvCxnSpPr>
        <p:spPr>
          <a:xfrm flipH="1" flipV="1">
            <a:off x="5416805" y="2100610"/>
            <a:ext cx="246911" cy="57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6" name="Elipse 125"/>
          <p:cNvSpPr/>
          <p:nvPr/>
        </p:nvSpPr>
        <p:spPr>
          <a:xfrm>
            <a:off x="1824851" y="2403424"/>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27" name="Elipse 126"/>
          <p:cNvSpPr/>
          <p:nvPr/>
        </p:nvSpPr>
        <p:spPr>
          <a:xfrm>
            <a:off x="2382653" y="2405736"/>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28" name="Conector de seta reta 127"/>
          <p:cNvCxnSpPr>
            <a:stCxn id="127" idx="2"/>
            <a:endCxn id="126" idx="6"/>
          </p:cNvCxnSpPr>
          <p:nvPr/>
        </p:nvCxnSpPr>
        <p:spPr>
          <a:xfrm flipH="1" flipV="1">
            <a:off x="2129651" y="2552185"/>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Elipse 128"/>
          <p:cNvSpPr/>
          <p:nvPr/>
        </p:nvSpPr>
        <p:spPr>
          <a:xfrm>
            <a:off x="2940455" y="2403424"/>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30" name="Conector de seta reta 129"/>
          <p:cNvCxnSpPr>
            <a:stCxn id="129" idx="2"/>
            <a:endCxn id="127" idx="6"/>
          </p:cNvCxnSpPr>
          <p:nvPr/>
        </p:nvCxnSpPr>
        <p:spPr>
          <a:xfrm flipH="1">
            <a:off x="2687453" y="2552185"/>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Conector de seta reta 130"/>
          <p:cNvCxnSpPr>
            <a:stCxn id="126" idx="2"/>
            <a:endCxn id="89" idx="5"/>
          </p:cNvCxnSpPr>
          <p:nvPr/>
        </p:nvCxnSpPr>
        <p:spPr>
          <a:xfrm flipH="1" flipV="1">
            <a:off x="1533303" y="2210598"/>
            <a:ext cx="291548" cy="3415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Elipse 139"/>
          <p:cNvSpPr/>
          <p:nvPr/>
        </p:nvSpPr>
        <p:spPr>
          <a:xfrm>
            <a:off x="3494327" y="1951849"/>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41" name="Conector de seta reta 140"/>
          <p:cNvCxnSpPr>
            <a:stCxn id="140" idx="2"/>
            <a:endCxn id="62" idx="6"/>
          </p:cNvCxnSpPr>
          <p:nvPr/>
        </p:nvCxnSpPr>
        <p:spPr>
          <a:xfrm flipH="1">
            <a:off x="2132219" y="2100610"/>
            <a:ext cx="1362108" cy="47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Conector de seta reta 141"/>
          <p:cNvCxnSpPr>
            <a:stCxn id="140" idx="2"/>
            <a:endCxn id="129" idx="6"/>
          </p:cNvCxnSpPr>
          <p:nvPr/>
        </p:nvCxnSpPr>
        <p:spPr>
          <a:xfrm flipH="1">
            <a:off x="3245255" y="2100610"/>
            <a:ext cx="249072" cy="451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ector reto 99"/>
          <p:cNvCxnSpPr/>
          <p:nvPr/>
        </p:nvCxnSpPr>
        <p:spPr>
          <a:xfrm flipH="1">
            <a:off x="3887517" y="3291083"/>
            <a:ext cx="8805" cy="1257797"/>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106" name="Elipse 105"/>
          <p:cNvSpPr/>
          <p:nvPr/>
        </p:nvSpPr>
        <p:spPr>
          <a:xfrm>
            <a:off x="1827419" y="3609928"/>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07" name="Elipse 106"/>
          <p:cNvSpPr/>
          <p:nvPr/>
        </p:nvSpPr>
        <p:spPr>
          <a:xfrm>
            <a:off x="5663716" y="3610835"/>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08" name="Elipse 107"/>
          <p:cNvSpPr/>
          <p:nvPr/>
        </p:nvSpPr>
        <p:spPr>
          <a:xfrm>
            <a:off x="6221518" y="3613147"/>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09" name="Conector de seta reta 108"/>
          <p:cNvCxnSpPr>
            <a:stCxn id="108" idx="2"/>
            <a:endCxn id="107" idx="6"/>
          </p:cNvCxnSpPr>
          <p:nvPr/>
        </p:nvCxnSpPr>
        <p:spPr>
          <a:xfrm flipH="1" flipV="1">
            <a:off x="5968516" y="3759596"/>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0" name="Elipse 109"/>
          <p:cNvSpPr/>
          <p:nvPr/>
        </p:nvSpPr>
        <p:spPr>
          <a:xfrm>
            <a:off x="6779320" y="3610835"/>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11" name="Conector de seta reta 110"/>
          <p:cNvCxnSpPr>
            <a:stCxn id="110" idx="2"/>
            <a:endCxn id="108" idx="6"/>
          </p:cNvCxnSpPr>
          <p:nvPr/>
        </p:nvCxnSpPr>
        <p:spPr>
          <a:xfrm flipH="1">
            <a:off x="6526318" y="3759596"/>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3" name="Elipse 132"/>
          <p:cNvSpPr/>
          <p:nvPr/>
        </p:nvSpPr>
        <p:spPr>
          <a:xfrm>
            <a:off x="7337122" y="3610835"/>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7’’’</a:t>
            </a:r>
            <a:endParaRPr lang="pt-BR" sz="1200" dirty="0">
              <a:solidFill>
                <a:schemeClr val="tx1"/>
              </a:solidFill>
            </a:endParaRPr>
          </a:p>
        </p:txBody>
      </p:sp>
      <p:cxnSp>
        <p:nvCxnSpPr>
          <p:cNvPr id="134" name="Conector de seta reta 133"/>
          <p:cNvCxnSpPr>
            <a:stCxn id="133" idx="2"/>
            <a:endCxn id="110" idx="6"/>
          </p:cNvCxnSpPr>
          <p:nvPr/>
        </p:nvCxnSpPr>
        <p:spPr>
          <a:xfrm flipH="1">
            <a:off x="7084120" y="3759596"/>
            <a:ext cx="25300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8" name="Retângulo 137"/>
          <p:cNvSpPr/>
          <p:nvPr/>
        </p:nvSpPr>
        <p:spPr>
          <a:xfrm>
            <a:off x="8305800" y="3576913"/>
            <a:ext cx="762000"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C</a:t>
            </a:r>
            <a:endParaRPr lang="pt-BR" sz="1100" dirty="0">
              <a:solidFill>
                <a:schemeClr val="tx1"/>
              </a:solidFill>
            </a:endParaRPr>
          </a:p>
        </p:txBody>
      </p:sp>
      <p:sp>
        <p:nvSpPr>
          <p:cNvPr id="143" name="Retângulo 142"/>
          <p:cNvSpPr/>
          <p:nvPr/>
        </p:nvSpPr>
        <p:spPr>
          <a:xfrm>
            <a:off x="1130139" y="3157347"/>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Original repository</a:t>
            </a:r>
            <a:endParaRPr lang="pt-BR" sz="1100" dirty="0">
              <a:solidFill>
                <a:schemeClr val="tx1"/>
              </a:solidFill>
            </a:endParaRPr>
          </a:p>
        </p:txBody>
      </p:sp>
      <p:sp>
        <p:nvSpPr>
          <p:cNvPr id="144" name="Retângulo 143"/>
          <p:cNvSpPr/>
          <p:nvPr/>
        </p:nvSpPr>
        <p:spPr>
          <a:xfrm>
            <a:off x="5638800" y="3181408"/>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Clones</a:t>
            </a:r>
            <a:endParaRPr lang="pt-BR" sz="1100" dirty="0">
              <a:solidFill>
                <a:schemeClr val="tx1"/>
              </a:solidFill>
            </a:endParaRPr>
          </a:p>
        </p:txBody>
      </p:sp>
      <p:sp>
        <p:nvSpPr>
          <p:cNvPr id="145" name="Elipse 144"/>
          <p:cNvSpPr/>
          <p:nvPr/>
        </p:nvSpPr>
        <p:spPr>
          <a:xfrm>
            <a:off x="152400" y="360992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46" name="Elipse 145"/>
          <p:cNvSpPr/>
          <p:nvPr/>
        </p:nvSpPr>
        <p:spPr>
          <a:xfrm>
            <a:off x="712770" y="360992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47" name="Elipse 146"/>
          <p:cNvSpPr/>
          <p:nvPr/>
        </p:nvSpPr>
        <p:spPr>
          <a:xfrm>
            <a:off x="1273140" y="360992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48" name="Conector de seta reta 147"/>
          <p:cNvCxnSpPr>
            <a:stCxn id="146" idx="2"/>
            <a:endCxn id="145" idx="6"/>
          </p:cNvCxnSpPr>
          <p:nvPr/>
        </p:nvCxnSpPr>
        <p:spPr>
          <a:xfrm flipH="1">
            <a:off x="457200" y="3758689"/>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Conector de seta reta 148"/>
          <p:cNvCxnSpPr>
            <a:stCxn id="147" idx="2"/>
            <a:endCxn id="146" idx="6"/>
          </p:cNvCxnSpPr>
          <p:nvPr/>
        </p:nvCxnSpPr>
        <p:spPr>
          <a:xfrm flipH="1">
            <a:off x="1017570" y="3758689"/>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Conector de seta reta 149"/>
          <p:cNvCxnSpPr>
            <a:stCxn id="106" idx="2"/>
            <a:endCxn id="147" idx="6"/>
          </p:cNvCxnSpPr>
          <p:nvPr/>
        </p:nvCxnSpPr>
        <p:spPr>
          <a:xfrm flipH="1">
            <a:off x="1577940" y="3758689"/>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Elipse 150"/>
          <p:cNvSpPr/>
          <p:nvPr/>
        </p:nvSpPr>
        <p:spPr>
          <a:xfrm>
            <a:off x="3991265" y="360512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52" name="Elipse 151"/>
          <p:cNvSpPr/>
          <p:nvPr/>
        </p:nvSpPr>
        <p:spPr>
          <a:xfrm>
            <a:off x="4551635" y="360512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53" name="Elipse 152"/>
          <p:cNvSpPr/>
          <p:nvPr/>
        </p:nvSpPr>
        <p:spPr>
          <a:xfrm>
            <a:off x="5112005" y="360512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54" name="Conector de seta reta 153"/>
          <p:cNvCxnSpPr>
            <a:stCxn id="152" idx="2"/>
            <a:endCxn id="151" idx="6"/>
          </p:cNvCxnSpPr>
          <p:nvPr/>
        </p:nvCxnSpPr>
        <p:spPr>
          <a:xfrm flipH="1">
            <a:off x="4296065" y="3753890"/>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Conector de seta reta 154"/>
          <p:cNvCxnSpPr>
            <a:stCxn id="153" idx="2"/>
            <a:endCxn id="152" idx="6"/>
          </p:cNvCxnSpPr>
          <p:nvPr/>
        </p:nvCxnSpPr>
        <p:spPr>
          <a:xfrm flipH="1">
            <a:off x="4856435" y="3753890"/>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Conector de seta reta 155"/>
          <p:cNvCxnSpPr>
            <a:stCxn id="107" idx="2"/>
            <a:endCxn id="153" idx="6"/>
          </p:cNvCxnSpPr>
          <p:nvPr/>
        </p:nvCxnSpPr>
        <p:spPr>
          <a:xfrm flipH="1" flipV="1">
            <a:off x="5416805" y="3753890"/>
            <a:ext cx="246911" cy="57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Elipse 156"/>
          <p:cNvSpPr/>
          <p:nvPr/>
        </p:nvSpPr>
        <p:spPr>
          <a:xfrm>
            <a:off x="1824851" y="4056704"/>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59" name="Elipse 158"/>
          <p:cNvSpPr/>
          <p:nvPr/>
        </p:nvSpPr>
        <p:spPr>
          <a:xfrm>
            <a:off x="2382653" y="4059016"/>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60" name="Conector de seta reta 159"/>
          <p:cNvCxnSpPr>
            <a:stCxn id="159" idx="2"/>
            <a:endCxn id="157" idx="6"/>
          </p:cNvCxnSpPr>
          <p:nvPr/>
        </p:nvCxnSpPr>
        <p:spPr>
          <a:xfrm flipH="1" flipV="1">
            <a:off x="2129651" y="4205465"/>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Elipse 161"/>
          <p:cNvSpPr/>
          <p:nvPr/>
        </p:nvSpPr>
        <p:spPr>
          <a:xfrm>
            <a:off x="2940455" y="4056704"/>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63" name="Conector de seta reta 162"/>
          <p:cNvCxnSpPr>
            <a:stCxn id="162" idx="2"/>
            <a:endCxn id="159" idx="6"/>
          </p:cNvCxnSpPr>
          <p:nvPr/>
        </p:nvCxnSpPr>
        <p:spPr>
          <a:xfrm flipH="1">
            <a:off x="2687453" y="4205465"/>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Conector de seta reta 163"/>
          <p:cNvCxnSpPr>
            <a:stCxn id="157" idx="2"/>
            <a:endCxn id="147" idx="5"/>
          </p:cNvCxnSpPr>
          <p:nvPr/>
        </p:nvCxnSpPr>
        <p:spPr>
          <a:xfrm flipH="1" flipV="1">
            <a:off x="1533303" y="3863878"/>
            <a:ext cx="291548" cy="3415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5" name="Elipse 164"/>
          <p:cNvSpPr/>
          <p:nvPr/>
        </p:nvSpPr>
        <p:spPr>
          <a:xfrm>
            <a:off x="3494327" y="3605129"/>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66" name="Conector de seta reta 165"/>
          <p:cNvCxnSpPr>
            <a:stCxn id="165" idx="2"/>
            <a:endCxn id="106" idx="6"/>
          </p:cNvCxnSpPr>
          <p:nvPr/>
        </p:nvCxnSpPr>
        <p:spPr>
          <a:xfrm flipH="1">
            <a:off x="2132219" y="3753890"/>
            <a:ext cx="1362108" cy="47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Conector de seta reta 166"/>
          <p:cNvCxnSpPr>
            <a:stCxn id="165" idx="2"/>
            <a:endCxn id="162" idx="6"/>
          </p:cNvCxnSpPr>
          <p:nvPr/>
        </p:nvCxnSpPr>
        <p:spPr>
          <a:xfrm flipH="1">
            <a:off x="3245255" y="3753890"/>
            <a:ext cx="249072" cy="451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8" name="Elipse 167"/>
          <p:cNvSpPr/>
          <p:nvPr/>
        </p:nvSpPr>
        <p:spPr>
          <a:xfrm>
            <a:off x="5670214" y="4081319"/>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cxnSp>
        <p:nvCxnSpPr>
          <p:cNvPr id="169" name="Conector de seta reta 168"/>
          <p:cNvCxnSpPr>
            <a:stCxn id="168" idx="2"/>
            <a:endCxn id="153" idx="5"/>
          </p:cNvCxnSpPr>
          <p:nvPr/>
        </p:nvCxnSpPr>
        <p:spPr>
          <a:xfrm flipH="1" flipV="1">
            <a:off x="5372168" y="3859079"/>
            <a:ext cx="298046" cy="3710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0" name="Elipse 169"/>
          <p:cNvSpPr/>
          <p:nvPr/>
        </p:nvSpPr>
        <p:spPr>
          <a:xfrm>
            <a:off x="5667646" y="4528095"/>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71" name="Elipse 170"/>
          <p:cNvSpPr/>
          <p:nvPr/>
        </p:nvSpPr>
        <p:spPr>
          <a:xfrm>
            <a:off x="6225448" y="4530407"/>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72" name="Conector de seta reta 171"/>
          <p:cNvCxnSpPr>
            <a:stCxn id="171" idx="2"/>
            <a:endCxn id="170" idx="6"/>
          </p:cNvCxnSpPr>
          <p:nvPr/>
        </p:nvCxnSpPr>
        <p:spPr>
          <a:xfrm flipH="1" flipV="1">
            <a:off x="5972446" y="4676856"/>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3" name="Elipse 172"/>
          <p:cNvSpPr/>
          <p:nvPr/>
        </p:nvSpPr>
        <p:spPr>
          <a:xfrm>
            <a:off x="6783250" y="4528095"/>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74" name="Conector de seta reta 173"/>
          <p:cNvCxnSpPr>
            <a:stCxn id="173" idx="2"/>
            <a:endCxn id="171" idx="6"/>
          </p:cNvCxnSpPr>
          <p:nvPr/>
        </p:nvCxnSpPr>
        <p:spPr>
          <a:xfrm flipH="1">
            <a:off x="6530248" y="4676856"/>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Conector de seta reta 174"/>
          <p:cNvCxnSpPr>
            <a:stCxn id="170" idx="2"/>
            <a:endCxn id="153" idx="4"/>
          </p:cNvCxnSpPr>
          <p:nvPr/>
        </p:nvCxnSpPr>
        <p:spPr>
          <a:xfrm flipH="1" flipV="1">
            <a:off x="5264405" y="3902650"/>
            <a:ext cx="403241" cy="7742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6" name="Elipse 175"/>
          <p:cNvSpPr/>
          <p:nvPr/>
        </p:nvSpPr>
        <p:spPr>
          <a:xfrm>
            <a:off x="7337122" y="4076520"/>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77" name="Conector de seta reta 176"/>
          <p:cNvCxnSpPr>
            <a:stCxn id="176" idx="2"/>
            <a:endCxn id="168" idx="6"/>
          </p:cNvCxnSpPr>
          <p:nvPr/>
        </p:nvCxnSpPr>
        <p:spPr>
          <a:xfrm flipH="1">
            <a:off x="5975014" y="4225281"/>
            <a:ext cx="1362108" cy="47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Conector de seta reta 177"/>
          <p:cNvCxnSpPr>
            <a:stCxn id="176" idx="2"/>
            <a:endCxn id="173" idx="6"/>
          </p:cNvCxnSpPr>
          <p:nvPr/>
        </p:nvCxnSpPr>
        <p:spPr>
          <a:xfrm flipH="1">
            <a:off x="7088050" y="4225281"/>
            <a:ext cx="249072" cy="451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Elipse 178"/>
          <p:cNvSpPr/>
          <p:nvPr/>
        </p:nvSpPr>
        <p:spPr>
          <a:xfrm>
            <a:off x="7899991" y="3605128"/>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a:solidFill>
                  <a:schemeClr val="tx1"/>
                </a:solidFill>
              </a:rPr>
              <a:t>8</a:t>
            </a:r>
            <a:r>
              <a:rPr lang="pt-BR" sz="1200" dirty="0" smtClean="0">
                <a:solidFill>
                  <a:schemeClr val="tx1"/>
                </a:solidFill>
              </a:rPr>
              <a:t>’’’</a:t>
            </a:r>
            <a:endParaRPr lang="pt-BR" sz="1200" dirty="0">
              <a:solidFill>
                <a:schemeClr val="tx1"/>
              </a:solidFill>
            </a:endParaRPr>
          </a:p>
        </p:txBody>
      </p:sp>
      <p:cxnSp>
        <p:nvCxnSpPr>
          <p:cNvPr id="180" name="Conector de seta reta 179"/>
          <p:cNvCxnSpPr>
            <a:stCxn id="179" idx="2"/>
            <a:endCxn id="133" idx="6"/>
          </p:cNvCxnSpPr>
          <p:nvPr/>
        </p:nvCxnSpPr>
        <p:spPr>
          <a:xfrm flipH="1">
            <a:off x="7641922" y="3753889"/>
            <a:ext cx="258069" cy="57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Conector de seta reta 180"/>
          <p:cNvCxnSpPr>
            <a:stCxn id="179" idx="4"/>
            <a:endCxn id="176" idx="6"/>
          </p:cNvCxnSpPr>
          <p:nvPr/>
        </p:nvCxnSpPr>
        <p:spPr>
          <a:xfrm flipH="1">
            <a:off x="7641922" y="3902649"/>
            <a:ext cx="410469" cy="322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2387216"/>
      </p:ext>
    </p:extLst>
  </p:cSld>
  <p:clrMapOvr>
    <a:masterClrMapping/>
  </p:clrMapOvr>
  <mc:AlternateContent xmlns:mc="http://schemas.openxmlformats.org/markup-compatibility/2006" xmlns:p14="http://schemas.microsoft.com/office/powerpoint/2010/main">
    <mc:Choice Requires="p14">
      <p:transition spd="slow" p14:dur="2000" advTm="167"/>
    </mc:Choice>
    <mc:Fallback xmlns="">
      <p:transition spd="slow" advTm="167"/>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1D53DE6B-C051-49C9-9FF8-02CB20CBD720}" type="datetime1">
              <a:rPr lang="pt-BR" smtClean="0"/>
              <a:t>31/01/2015</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9</a:t>
            </a:fld>
            <a:endParaRPr lang="en-US" dirty="0"/>
          </a:p>
        </p:txBody>
      </p:sp>
      <p:graphicFrame>
        <p:nvGraphicFramePr>
          <p:cNvPr id="18" name="Diagrama 17"/>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2" name="Elipse 61"/>
          <p:cNvSpPr/>
          <p:nvPr/>
        </p:nvSpPr>
        <p:spPr>
          <a:xfrm>
            <a:off x="5693335" y="2595977"/>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78" name="Retângulo 77"/>
          <p:cNvSpPr/>
          <p:nvPr/>
        </p:nvSpPr>
        <p:spPr>
          <a:xfrm>
            <a:off x="926645" y="1600200"/>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Original repository</a:t>
            </a:r>
            <a:endParaRPr lang="pt-BR" sz="1100" dirty="0">
              <a:solidFill>
                <a:schemeClr val="tx1"/>
              </a:solidFill>
            </a:endParaRPr>
          </a:p>
        </p:txBody>
      </p:sp>
      <p:sp>
        <p:nvSpPr>
          <p:cNvPr id="79" name="Retângulo 78"/>
          <p:cNvSpPr/>
          <p:nvPr/>
        </p:nvSpPr>
        <p:spPr>
          <a:xfrm>
            <a:off x="4891957" y="1605206"/>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B</a:t>
            </a:r>
            <a:endParaRPr lang="pt-BR" sz="1100" dirty="0">
              <a:solidFill>
                <a:schemeClr val="tx1"/>
              </a:solidFill>
            </a:endParaRPr>
          </a:p>
        </p:txBody>
      </p:sp>
      <p:sp>
        <p:nvSpPr>
          <p:cNvPr id="81" name="Elipse 80"/>
          <p:cNvSpPr/>
          <p:nvPr/>
        </p:nvSpPr>
        <p:spPr>
          <a:xfrm>
            <a:off x="4018316" y="2595977"/>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86" name="Elipse 85"/>
          <p:cNvSpPr/>
          <p:nvPr/>
        </p:nvSpPr>
        <p:spPr>
          <a:xfrm>
            <a:off x="4578686" y="2595977"/>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89" name="Elipse 88"/>
          <p:cNvSpPr/>
          <p:nvPr/>
        </p:nvSpPr>
        <p:spPr>
          <a:xfrm>
            <a:off x="5139056" y="2595977"/>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90" name="Conector de seta reta 89"/>
          <p:cNvCxnSpPr>
            <a:stCxn id="86" idx="2"/>
            <a:endCxn id="81" idx="6"/>
          </p:cNvCxnSpPr>
          <p:nvPr/>
        </p:nvCxnSpPr>
        <p:spPr>
          <a:xfrm flipH="1">
            <a:off x="4323116" y="2744738"/>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ector de seta reta 90"/>
          <p:cNvCxnSpPr>
            <a:stCxn id="89" idx="2"/>
            <a:endCxn id="86" idx="6"/>
          </p:cNvCxnSpPr>
          <p:nvPr/>
        </p:nvCxnSpPr>
        <p:spPr>
          <a:xfrm flipH="1">
            <a:off x="4883486" y="2744738"/>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ector de seta reta 91"/>
          <p:cNvCxnSpPr>
            <a:stCxn id="62" idx="2"/>
            <a:endCxn id="89" idx="6"/>
          </p:cNvCxnSpPr>
          <p:nvPr/>
        </p:nvCxnSpPr>
        <p:spPr>
          <a:xfrm flipH="1">
            <a:off x="5443856" y="2744738"/>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Elipse 98"/>
          <p:cNvSpPr/>
          <p:nvPr/>
        </p:nvSpPr>
        <p:spPr>
          <a:xfrm>
            <a:off x="1704421" y="2597837"/>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03" name="Elipse 102"/>
          <p:cNvSpPr/>
          <p:nvPr/>
        </p:nvSpPr>
        <p:spPr>
          <a:xfrm>
            <a:off x="2262223" y="2600149"/>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17" name="Conector de seta reta 116"/>
          <p:cNvCxnSpPr>
            <a:stCxn id="103" idx="2"/>
            <a:endCxn id="99" idx="6"/>
          </p:cNvCxnSpPr>
          <p:nvPr/>
        </p:nvCxnSpPr>
        <p:spPr>
          <a:xfrm flipH="1" flipV="1">
            <a:off x="2009221" y="2746598"/>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Elipse 117"/>
          <p:cNvSpPr/>
          <p:nvPr/>
        </p:nvSpPr>
        <p:spPr>
          <a:xfrm>
            <a:off x="2820025" y="2597837"/>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19" name="Conector de seta reta 118"/>
          <p:cNvCxnSpPr>
            <a:stCxn id="118" idx="2"/>
            <a:endCxn id="103" idx="6"/>
          </p:cNvCxnSpPr>
          <p:nvPr/>
        </p:nvCxnSpPr>
        <p:spPr>
          <a:xfrm flipH="1">
            <a:off x="2567023" y="2746598"/>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Elipse 119"/>
          <p:cNvSpPr/>
          <p:nvPr/>
        </p:nvSpPr>
        <p:spPr>
          <a:xfrm>
            <a:off x="29402" y="2597837"/>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21" name="Elipse 120"/>
          <p:cNvSpPr/>
          <p:nvPr/>
        </p:nvSpPr>
        <p:spPr>
          <a:xfrm>
            <a:off x="589772" y="2597837"/>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22" name="Elipse 121"/>
          <p:cNvSpPr/>
          <p:nvPr/>
        </p:nvSpPr>
        <p:spPr>
          <a:xfrm>
            <a:off x="1150142" y="2597837"/>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23" name="Conector de seta reta 122"/>
          <p:cNvCxnSpPr>
            <a:stCxn id="121" idx="2"/>
            <a:endCxn id="120" idx="6"/>
          </p:cNvCxnSpPr>
          <p:nvPr/>
        </p:nvCxnSpPr>
        <p:spPr>
          <a:xfrm flipH="1">
            <a:off x="334202" y="2746598"/>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Conector de seta reta 123"/>
          <p:cNvCxnSpPr>
            <a:stCxn id="122" idx="2"/>
            <a:endCxn id="121" idx="6"/>
          </p:cNvCxnSpPr>
          <p:nvPr/>
        </p:nvCxnSpPr>
        <p:spPr>
          <a:xfrm flipH="1">
            <a:off x="894572" y="2746598"/>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Conector de seta reta 124"/>
          <p:cNvCxnSpPr>
            <a:stCxn id="99" idx="2"/>
            <a:endCxn id="122" idx="6"/>
          </p:cNvCxnSpPr>
          <p:nvPr/>
        </p:nvCxnSpPr>
        <p:spPr>
          <a:xfrm flipH="1">
            <a:off x="1454942" y="2746598"/>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6" name="Elipse 125"/>
          <p:cNvSpPr/>
          <p:nvPr/>
        </p:nvSpPr>
        <p:spPr>
          <a:xfrm>
            <a:off x="5690767" y="3042753"/>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27" name="Elipse 126"/>
          <p:cNvSpPr/>
          <p:nvPr/>
        </p:nvSpPr>
        <p:spPr>
          <a:xfrm>
            <a:off x="6248569" y="3045065"/>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28" name="Conector de seta reta 127"/>
          <p:cNvCxnSpPr>
            <a:stCxn id="127" idx="2"/>
            <a:endCxn id="126" idx="6"/>
          </p:cNvCxnSpPr>
          <p:nvPr/>
        </p:nvCxnSpPr>
        <p:spPr>
          <a:xfrm flipH="1" flipV="1">
            <a:off x="5995567" y="3191514"/>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Elipse 128"/>
          <p:cNvSpPr/>
          <p:nvPr/>
        </p:nvSpPr>
        <p:spPr>
          <a:xfrm>
            <a:off x="6806371" y="3042753"/>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30" name="Conector de seta reta 129"/>
          <p:cNvCxnSpPr>
            <a:stCxn id="129" idx="2"/>
            <a:endCxn id="127" idx="6"/>
          </p:cNvCxnSpPr>
          <p:nvPr/>
        </p:nvCxnSpPr>
        <p:spPr>
          <a:xfrm flipH="1">
            <a:off x="6553369" y="3191514"/>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Conector de seta reta 130"/>
          <p:cNvCxnSpPr>
            <a:stCxn id="126" idx="2"/>
            <a:endCxn id="89" idx="5"/>
          </p:cNvCxnSpPr>
          <p:nvPr/>
        </p:nvCxnSpPr>
        <p:spPr>
          <a:xfrm flipH="1" flipV="1">
            <a:off x="5399219" y="2849927"/>
            <a:ext cx="291548" cy="3415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Retângulo 99"/>
          <p:cNvSpPr/>
          <p:nvPr/>
        </p:nvSpPr>
        <p:spPr>
          <a:xfrm>
            <a:off x="2591425" y="1978585"/>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master</a:t>
            </a:r>
            <a:endParaRPr lang="pt-BR" sz="1100" dirty="0">
              <a:solidFill>
                <a:schemeClr val="tx1"/>
              </a:solidFill>
            </a:endParaRPr>
          </a:p>
        </p:txBody>
      </p:sp>
      <p:cxnSp>
        <p:nvCxnSpPr>
          <p:cNvPr id="106" name="Conector de seta reta 105"/>
          <p:cNvCxnSpPr>
            <a:stCxn id="100" idx="2"/>
            <a:endCxn id="118" idx="0"/>
          </p:cNvCxnSpPr>
          <p:nvPr/>
        </p:nvCxnSpPr>
        <p:spPr>
          <a:xfrm>
            <a:off x="2972425" y="2343949"/>
            <a:ext cx="0" cy="2538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7" name="Retângulo 106"/>
          <p:cNvSpPr/>
          <p:nvPr/>
        </p:nvSpPr>
        <p:spPr>
          <a:xfrm>
            <a:off x="5458248" y="1985553"/>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master</a:t>
            </a:r>
            <a:endParaRPr lang="pt-BR" sz="1100" dirty="0">
              <a:solidFill>
                <a:schemeClr val="tx1"/>
              </a:solidFill>
            </a:endParaRPr>
          </a:p>
        </p:txBody>
      </p:sp>
      <p:cxnSp>
        <p:nvCxnSpPr>
          <p:cNvPr id="108" name="Conector de seta reta 107"/>
          <p:cNvCxnSpPr>
            <a:stCxn id="107" idx="2"/>
            <a:endCxn id="62" idx="0"/>
          </p:cNvCxnSpPr>
          <p:nvPr/>
        </p:nvCxnSpPr>
        <p:spPr>
          <a:xfrm>
            <a:off x="5839248" y="2350917"/>
            <a:ext cx="6487" cy="2450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Retângulo 108"/>
          <p:cNvSpPr/>
          <p:nvPr/>
        </p:nvSpPr>
        <p:spPr>
          <a:xfrm>
            <a:off x="6463471" y="3628214"/>
            <a:ext cx="990599"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origin</a:t>
            </a:r>
            <a:r>
              <a:rPr lang="pt-BR" sz="1100" dirty="0" smtClean="0">
                <a:solidFill>
                  <a:schemeClr val="tx1"/>
                </a:solidFill>
              </a:rPr>
              <a:t>/</a:t>
            </a:r>
            <a:r>
              <a:rPr lang="pt-BR" sz="1100" dirty="0" err="1" smtClean="0">
                <a:solidFill>
                  <a:schemeClr val="tx1"/>
                </a:solidFill>
              </a:rPr>
              <a:t>master</a:t>
            </a:r>
            <a:endParaRPr lang="pt-BR" sz="1100" dirty="0">
              <a:solidFill>
                <a:schemeClr val="tx1"/>
              </a:solidFill>
            </a:endParaRPr>
          </a:p>
        </p:txBody>
      </p:sp>
      <p:cxnSp>
        <p:nvCxnSpPr>
          <p:cNvPr id="110" name="Conector de seta reta 109"/>
          <p:cNvCxnSpPr>
            <a:stCxn id="109" idx="0"/>
            <a:endCxn id="129" idx="4"/>
          </p:cNvCxnSpPr>
          <p:nvPr/>
        </p:nvCxnSpPr>
        <p:spPr>
          <a:xfrm flipV="1">
            <a:off x="6958771" y="3340274"/>
            <a:ext cx="0" cy="2879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ector reto 110"/>
          <p:cNvCxnSpPr/>
          <p:nvPr/>
        </p:nvCxnSpPr>
        <p:spPr>
          <a:xfrm flipH="1">
            <a:off x="3896323" y="1637803"/>
            <a:ext cx="1" cy="2230946"/>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138" name="Elipse 137"/>
          <p:cNvSpPr/>
          <p:nvPr/>
        </p:nvSpPr>
        <p:spPr>
          <a:xfrm>
            <a:off x="5914993" y="4800443"/>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44" name="Elipse 143"/>
          <p:cNvSpPr/>
          <p:nvPr/>
        </p:nvSpPr>
        <p:spPr>
          <a:xfrm>
            <a:off x="4239974" y="4800443"/>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45" name="Elipse 144"/>
          <p:cNvSpPr/>
          <p:nvPr/>
        </p:nvSpPr>
        <p:spPr>
          <a:xfrm>
            <a:off x="4800344" y="4800443"/>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46" name="Elipse 145"/>
          <p:cNvSpPr/>
          <p:nvPr/>
        </p:nvSpPr>
        <p:spPr>
          <a:xfrm>
            <a:off x="5360714" y="4800443"/>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47" name="Conector de seta reta 146"/>
          <p:cNvCxnSpPr>
            <a:stCxn id="145" idx="2"/>
            <a:endCxn id="144" idx="6"/>
          </p:cNvCxnSpPr>
          <p:nvPr/>
        </p:nvCxnSpPr>
        <p:spPr>
          <a:xfrm flipH="1">
            <a:off x="4544774" y="4949204"/>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Conector de seta reta 147"/>
          <p:cNvCxnSpPr>
            <a:stCxn id="146" idx="2"/>
            <a:endCxn id="145" idx="6"/>
          </p:cNvCxnSpPr>
          <p:nvPr/>
        </p:nvCxnSpPr>
        <p:spPr>
          <a:xfrm flipH="1">
            <a:off x="5105144" y="4949204"/>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Conector de seta reta 148"/>
          <p:cNvCxnSpPr>
            <a:stCxn id="138" idx="2"/>
            <a:endCxn id="146" idx="6"/>
          </p:cNvCxnSpPr>
          <p:nvPr/>
        </p:nvCxnSpPr>
        <p:spPr>
          <a:xfrm flipH="1">
            <a:off x="5665514" y="4949204"/>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0" name="Elipse 149"/>
          <p:cNvSpPr/>
          <p:nvPr/>
        </p:nvSpPr>
        <p:spPr>
          <a:xfrm>
            <a:off x="5912425" y="5247219"/>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51" name="Elipse 150"/>
          <p:cNvSpPr/>
          <p:nvPr/>
        </p:nvSpPr>
        <p:spPr>
          <a:xfrm>
            <a:off x="6470227" y="5249531"/>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52" name="Conector de seta reta 151"/>
          <p:cNvCxnSpPr>
            <a:stCxn id="151" idx="2"/>
            <a:endCxn id="150" idx="6"/>
          </p:cNvCxnSpPr>
          <p:nvPr/>
        </p:nvCxnSpPr>
        <p:spPr>
          <a:xfrm flipH="1" flipV="1">
            <a:off x="6217225" y="5395980"/>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3" name="Elipse 152"/>
          <p:cNvSpPr/>
          <p:nvPr/>
        </p:nvSpPr>
        <p:spPr>
          <a:xfrm>
            <a:off x="7028029" y="5247219"/>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54" name="Conector de seta reta 153"/>
          <p:cNvCxnSpPr>
            <a:stCxn id="153" idx="2"/>
            <a:endCxn id="151" idx="6"/>
          </p:cNvCxnSpPr>
          <p:nvPr/>
        </p:nvCxnSpPr>
        <p:spPr>
          <a:xfrm flipH="1">
            <a:off x="6775027" y="5395980"/>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Conector de seta reta 154"/>
          <p:cNvCxnSpPr>
            <a:stCxn id="150" idx="2"/>
            <a:endCxn id="146" idx="5"/>
          </p:cNvCxnSpPr>
          <p:nvPr/>
        </p:nvCxnSpPr>
        <p:spPr>
          <a:xfrm flipH="1" flipV="1">
            <a:off x="5620877" y="5054393"/>
            <a:ext cx="291548" cy="3415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Elipse 155"/>
          <p:cNvSpPr/>
          <p:nvPr/>
        </p:nvSpPr>
        <p:spPr>
          <a:xfrm>
            <a:off x="7581901" y="4795644"/>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57" name="Conector de seta reta 156"/>
          <p:cNvCxnSpPr>
            <a:stCxn id="156" idx="2"/>
            <a:endCxn id="138" idx="6"/>
          </p:cNvCxnSpPr>
          <p:nvPr/>
        </p:nvCxnSpPr>
        <p:spPr>
          <a:xfrm flipH="1">
            <a:off x="6219793" y="4944405"/>
            <a:ext cx="1362108" cy="47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Conector de seta reta 158"/>
          <p:cNvCxnSpPr>
            <a:stCxn id="156" idx="2"/>
            <a:endCxn id="153" idx="6"/>
          </p:cNvCxnSpPr>
          <p:nvPr/>
        </p:nvCxnSpPr>
        <p:spPr>
          <a:xfrm flipH="1">
            <a:off x="7332829" y="4944405"/>
            <a:ext cx="249072" cy="451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Elipse 159"/>
          <p:cNvSpPr/>
          <p:nvPr/>
        </p:nvSpPr>
        <p:spPr>
          <a:xfrm>
            <a:off x="1766873" y="4795644"/>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62" name="Elipse 161"/>
          <p:cNvSpPr/>
          <p:nvPr/>
        </p:nvSpPr>
        <p:spPr>
          <a:xfrm>
            <a:off x="91854" y="479564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63" name="Elipse 162"/>
          <p:cNvSpPr/>
          <p:nvPr/>
        </p:nvSpPr>
        <p:spPr>
          <a:xfrm>
            <a:off x="652224" y="479564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64" name="Elipse 163"/>
          <p:cNvSpPr/>
          <p:nvPr/>
        </p:nvSpPr>
        <p:spPr>
          <a:xfrm>
            <a:off x="1212594" y="479564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65" name="Conector de seta reta 164"/>
          <p:cNvCxnSpPr>
            <a:stCxn id="163" idx="2"/>
            <a:endCxn id="162" idx="6"/>
          </p:cNvCxnSpPr>
          <p:nvPr/>
        </p:nvCxnSpPr>
        <p:spPr>
          <a:xfrm flipH="1">
            <a:off x="396654" y="4944405"/>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onector de seta reta 165"/>
          <p:cNvCxnSpPr>
            <a:stCxn id="164" idx="2"/>
            <a:endCxn id="163" idx="6"/>
          </p:cNvCxnSpPr>
          <p:nvPr/>
        </p:nvCxnSpPr>
        <p:spPr>
          <a:xfrm flipH="1">
            <a:off x="957024" y="4944405"/>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Conector de seta reta 166"/>
          <p:cNvCxnSpPr>
            <a:stCxn id="160" idx="2"/>
            <a:endCxn id="164" idx="6"/>
          </p:cNvCxnSpPr>
          <p:nvPr/>
        </p:nvCxnSpPr>
        <p:spPr>
          <a:xfrm flipH="1">
            <a:off x="1517394" y="4944405"/>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8" name="Elipse 167"/>
          <p:cNvSpPr/>
          <p:nvPr/>
        </p:nvSpPr>
        <p:spPr>
          <a:xfrm>
            <a:off x="1764305" y="5242420"/>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69" name="Elipse 168"/>
          <p:cNvSpPr/>
          <p:nvPr/>
        </p:nvSpPr>
        <p:spPr>
          <a:xfrm>
            <a:off x="2322107" y="5244732"/>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70" name="Conector de seta reta 169"/>
          <p:cNvCxnSpPr>
            <a:stCxn id="169" idx="2"/>
            <a:endCxn id="168" idx="6"/>
          </p:cNvCxnSpPr>
          <p:nvPr/>
        </p:nvCxnSpPr>
        <p:spPr>
          <a:xfrm flipH="1" flipV="1">
            <a:off x="2069105" y="5391181"/>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1" name="Elipse 170"/>
          <p:cNvSpPr/>
          <p:nvPr/>
        </p:nvSpPr>
        <p:spPr>
          <a:xfrm>
            <a:off x="2879909" y="5242420"/>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72" name="Conector de seta reta 171"/>
          <p:cNvCxnSpPr>
            <a:stCxn id="171" idx="2"/>
            <a:endCxn id="169" idx="6"/>
          </p:cNvCxnSpPr>
          <p:nvPr/>
        </p:nvCxnSpPr>
        <p:spPr>
          <a:xfrm flipH="1">
            <a:off x="2626907" y="5391181"/>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Conector de seta reta 172"/>
          <p:cNvCxnSpPr>
            <a:stCxn id="168" idx="2"/>
            <a:endCxn id="164" idx="5"/>
          </p:cNvCxnSpPr>
          <p:nvPr/>
        </p:nvCxnSpPr>
        <p:spPr>
          <a:xfrm flipH="1" flipV="1">
            <a:off x="1472757" y="5049594"/>
            <a:ext cx="291548" cy="3415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4" name="Elipse 173"/>
          <p:cNvSpPr/>
          <p:nvPr/>
        </p:nvSpPr>
        <p:spPr>
          <a:xfrm>
            <a:off x="3433781" y="4790845"/>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75" name="Conector de seta reta 174"/>
          <p:cNvCxnSpPr>
            <a:stCxn id="174" idx="2"/>
            <a:endCxn id="160" idx="6"/>
          </p:cNvCxnSpPr>
          <p:nvPr/>
        </p:nvCxnSpPr>
        <p:spPr>
          <a:xfrm flipH="1">
            <a:off x="2071673" y="4939606"/>
            <a:ext cx="1362108" cy="47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Conector de seta reta 175"/>
          <p:cNvCxnSpPr>
            <a:stCxn id="174" idx="2"/>
            <a:endCxn id="171" idx="6"/>
          </p:cNvCxnSpPr>
          <p:nvPr/>
        </p:nvCxnSpPr>
        <p:spPr>
          <a:xfrm flipH="1">
            <a:off x="3184709" y="4939606"/>
            <a:ext cx="249072" cy="451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Conector reto 176"/>
          <p:cNvCxnSpPr/>
          <p:nvPr/>
        </p:nvCxnSpPr>
        <p:spPr>
          <a:xfrm flipH="1">
            <a:off x="4110981" y="4065351"/>
            <a:ext cx="1" cy="1878249"/>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178" name="Retângulo 177"/>
          <p:cNvSpPr/>
          <p:nvPr/>
        </p:nvSpPr>
        <p:spPr>
          <a:xfrm>
            <a:off x="7353301" y="4163826"/>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master</a:t>
            </a:r>
            <a:endParaRPr lang="pt-BR" sz="1100" dirty="0">
              <a:solidFill>
                <a:schemeClr val="tx1"/>
              </a:solidFill>
            </a:endParaRPr>
          </a:p>
        </p:txBody>
      </p:sp>
      <p:cxnSp>
        <p:nvCxnSpPr>
          <p:cNvPr id="179" name="Conector de seta reta 178"/>
          <p:cNvCxnSpPr>
            <a:stCxn id="178" idx="2"/>
            <a:endCxn id="156" idx="0"/>
          </p:cNvCxnSpPr>
          <p:nvPr/>
        </p:nvCxnSpPr>
        <p:spPr>
          <a:xfrm>
            <a:off x="7734301" y="4529190"/>
            <a:ext cx="0" cy="2664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0" name="Retângulo 179"/>
          <p:cNvSpPr/>
          <p:nvPr/>
        </p:nvSpPr>
        <p:spPr>
          <a:xfrm>
            <a:off x="7239001" y="5628513"/>
            <a:ext cx="990599"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a:solidFill>
                  <a:schemeClr val="tx1"/>
                </a:solidFill>
              </a:rPr>
              <a:t>o</a:t>
            </a:r>
            <a:r>
              <a:rPr lang="pt-BR" sz="1100" dirty="0" err="1" smtClean="0">
                <a:solidFill>
                  <a:schemeClr val="tx1"/>
                </a:solidFill>
              </a:rPr>
              <a:t>rigin</a:t>
            </a:r>
            <a:r>
              <a:rPr lang="pt-BR" sz="1100" dirty="0" smtClean="0">
                <a:solidFill>
                  <a:schemeClr val="tx1"/>
                </a:solidFill>
              </a:rPr>
              <a:t>/</a:t>
            </a:r>
            <a:r>
              <a:rPr lang="pt-BR" sz="1100" dirty="0" err="1" smtClean="0">
                <a:solidFill>
                  <a:schemeClr val="tx1"/>
                </a:solidFill>
              </a:rPr>
              <a:t>master</a:t>
            </a:r>
            <a:endParaRPr lang="pt-BR" sz="1100" dirty="0">
              <a:solidFill>
                <a:schemeClr val="tx1"/>
              </a:solidFill>
            </a:endParaRPr>
          </a:p>
        </p:txBody>
      </p:sp>
      <p:cxnSp>
        <p:nvCxnSpPr>
          <p:cNvPr id="181" name="Conector de seta reta 180"/>
          <p:cNvCxnSpPr>
            <a:stCxn id="180" idx="0"/>
            <a:endCxn id="156" idx="4"/>
          </p:cNvCxnSpPr>
          <p:nvPr/>
        </p:nvCxnSpPr>
        <p:spPr>
          <a:xfrm flipV="1">
            <a:off x="7734301" y="5093165"/>
            <a:ext cx="0" cy="5353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2" name="Retângulo 181"/>
          <p:cNvSpPr/>
          <p:nvPr/>
        </p:nvSpPr>
        <p:spPr>
          <a:xfrm>
            <a:off x="3205181" y="4150832"/>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master</a:t>
            </a:r>
            <a:endParaRPr lang="pt-BR" sz="1100" dirty="0">
              <a:solidFill>
                <a:schemeClr val="tx1"/>
              </a:solidFill>
            </a:endParaRPr>
          </a:p>
        </p:txBody>
      </p:sp>
      <p:cxnSp>
        <p:nvCxnSpPr>
          <p:cNvPr id="183" name="Conector de seta reta 182"/>
          <p:cNvCxnSpPr>
            <a:stCxn id="182" idx="2"/>
            <a:endCxn id="174" idx="0"/>
          </p:cNvCxnSpPr>
          <p:nvPr/>
        </p:nvCxnSpPr>
        <p:spPr>
          <a:xfrm>
            <a:off x="3586181" y="4516196"/>
            <a:ext cx="0" cy="2746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 name="Retângulo 183"/>
          <p:cNvSpPr/>
          <p:nvPr/>
        </p:nvSpPr>
        <p:spPr>
          <a:xfrm>
            <a:off x="914400" y="4125430"/>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Original repository</a:t>
            </a:r>
            <a:endParaRPr lang="pt-BR" sz="1100" dirty="0">
              <a:solidFill>
                <a:schemeClr val="tx1"/>
              </a:solidFill>
            </a:endParaRPr>
          </a:p>
        </p:txBody>
      </p:sp>
      <p:sp>
        <p:nvSpPr>
          <p:cNvPr id="185" name="Retângulo 184"/>
          <p:cNvSpPr/>
          <p:nvPr/>
        </p:nvSpPr>
        <p:spPr>
          <a:xfrm>
            <a:off x="4879712" y="4130436"/>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B</a:t>
            </a:r>
            <a:endParaRPr lang="pt-BR" sz="1100" dirty="0">
              <a:solidFill>
                <a:schemeClr val="tx1"/>
              </a:solidFill>
            </a:endParaRPr>
          </a:p>
        </p:txBody>
      </p:sp>
    </p:spTree>
    <p:extLst>
      <p:ext uri="{BB962C8B-B14F-4D97-AF65-F5344CB8AC3E}">
        <p14:creationId xmlns:p14="http://schemas.microsoft.com/office/powerpoint/2010/main" val="1893075421"/>
      </p:ext>
    </p:extLst>
  </p:cSld>
  <p:clrMapOvr>
    <a:masterClrMapping/>
  </p:clrMapOvr>
  <mc:AlternateContent xmlns:mc="http://schemas.openxmlformats.org/markup-compatibility/2006" xmlns:p14="http://schemas.microsoft.com/office/powerpoint/2010/main">
    <mc:Choice Requires="p14">
      <p:transition spd="slow" p14:dur="2000" advTm="167"/>
    </mc:Choice>
    <mc:Fallback xmlns="">
      <p:transition spd="slow" advTm="167"/>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1"/>
</p:tagLst>
</file>

<file path=ppt/tags/tag10.xml><?xml version="1.0" encoding="utf-8"?>
<p:tagLst xmlns:a="http://schemas.openxmlformats.org/drawingml/2006/main" xmlns:r="http://schemas.openxmlformats.org/officeDocument/2006/relationships" xmlns:p="http://schemas.openxmlformats.org/presentationml/2006/main">
  <p:tag name="TIMING" val="|20.9|37"/>
</p:tagLst>
</file>

<file path=ppt/tags/tag11.xml><?xml version="1.0" encoding="utf-8"?>
<p:tagLst xmlns:a="http://schemas.openxmlformats.org/drawingml/2006/main" xmlns:r="http://schemas.openxmlformats.org/officeDocument/2006/relationships" xmlns:p="http://schemas.openxmlformats.org/presentationml/2006/main">
  <p:tag name="TIMING" val="|20.9|37"/>
</p:tagLst>
</file>

<file path=ppt/tags/tag12.xml><?xml version="1.0" encoding="utf-8"?>
<p:tagLst xmlns:a="http://schemas.openxmlformats.org/drawingml/2006/main" xmlns:r="http://schemas.openxmlformats.org/officeDocument/2006/relationships" xmlns:p="http://schemas.openxmlformats.org/presentationml/2006/main">
  <p:tag name="TIMING" val="|20.9|37"/>
</p:tagLst>
</file>

<file path=ppt/tags/tag13.xml><?xml version="1.0" encoding="utf-8"?>
<p:tagLst xmlns:a="http://schemas.openxmlformats.org/drawingml/2006/main" xmlns:r="http://schemas.openxmlformats.org/officeDocument/2006/relationships" xmlns:p="http://schemas.openxmlformats.org/presentationml/2006/main">
  <p:tag name="TIMING" val="|20.9|37"/>
</p:tagLst>
</file>

<file path=ppt/tags/tag14.xml><?xml version="1.0" encoding="utf-8"?>
<p:tagLst xmlns:a="http://schemas.openxmlformats.org/drawingml/2006/main" xmlns:r="http://schemas.openxmlformats.org/officeDocument/2006/relationships" xmlns:p="http://schemas.openxmlformats.org/presentationml/2006/main">
  <p:tag name="TIMING" val="|0.2|0.3|0.3"/>
</p:tagLst>
</file>

<file path=ppt/tags/tag15.xml><?xml version="1.0" encoding="utf-8"?>
<p:tagLst xmlns:a="http://schemas.openxmlformats.org/drawingml/2006/main" xmlns:r="http://schemas.openxmlformats.org/officeDocument/2006/relationships" xmlns:p="http://schemas.openxmlformats.org/presentationml/2006/main">
  <p:tag name="TIMING" val="|58.8"/>
</p:tagLst>
</file>

<file path=ppt/tags/tag16.xml><?xml version="1.0" encoding="utf-8"?>
<p:tagLst xmlns:a="http://schemas.openxmlformats.org/drawingml/2006/main" xmlns:r="http://schemas.openxmlformats.org/officeDocument/2006/relationships" xmlns:p="http://schemas.openxmlformats.org/presentationml/2006/main">
  <p:tag name="TIMING" val="|59.9"/>
</p:tagLst>
</file>

<file path=ppt/tags/tag17.xml><?xml version="1.0" encoding="utf-8"?>
<p:tagLst xmlns:a="http://schemas.openxmlformats.org/drawingml/2006/main" xmlns:r="http://schemas.openxmlformats.org/officeDocument/2006/relationships" xmlns:p="http://schemas.openxmlformats.org/presentationml/2006/main">
  <p:tag name="TIMING" val="|29.4"/>
</p:tagLst>
</file>

<file path=ppt/tags/tag2.xml><?xml version="1.0" encoding="utf-8"?>
<p:tagLst xmlns:a="http://schemas.openxmlformats.org/drawingml/2006/main" xmlns:r="http://schemas.openxmlformats.org/officeDocument/2006/relationships" xmlns:p="http://schemas.openxmlformats.org/presentationml/2006/main">
  <p:tag name="TIMING" val="|0.1|0.1"/>
</p:tagLst>
</file>

<file path=ppt/tags/tag3.xml><?xml version="1.0" encoding="utf-8"?>
<p:tagLst xmlns:a="http://schemas.openxmlformats.org/drawingml/2006/main" xmlns:r="http://schemas.openxmlformats.org/officeDocument/2006/relationships" xmlns:p="http://schemas.openxmlformats.org/presentationml/2006/main">
  <p:tag name="TIMING" val="|0.1|0.1"/>
</p:tagLst>
</file>

<file path=ppt/tags/tag4.xml><?xml version="1.0" encoding="utf-8"?>
<p:tagLst xmlns:a="http://schemas.openxmlformats.org/drawingml/2006/main" xmlns:r="http://schemas.openxmlformats.org/officeDocument/2006/relationships" xmlns:p="http://schemas.openxmlformats.org/presentationml/2006/main">
  <p:tag name="TIMING" val="|0.1"/>
</p:tagLst>
</file>

<file path=ppt/tags/tag5.xml><?xml version="1.0" encoding="utf-8"?>
<p:tagLst xmlns:a="http://schemas.openxmlformats.org/drawingml/2006/main" xmlns:r="http://schemas.openxmlformats.org/officeDocument/2006/relationships" xmlns:p="http://schemas.openxmlformats.org/presentationml/2006/main">
  <p:tag name="TIMING" val="|20.9|37"/>
</p:tagLst>
</file>

<file path=ppt/tags/tag6.xml><?xml version="1.0" encoding="utf-8"?>
<p:tagLst xmlns:a="http://schemas.openxmlformats.org/drawingml/2006/main" xmlns:r="http://schemas.openxmlformats.org/officeDocument/2006/relationships" xmlns:p="http://schemas.openxmlformats.org/presentationml/2006/main">
  <p:tag name="TIMING" val="|20.9|37"/>
</p:tagLst>
</file>

<file path=ppt/tags/tag7.xml><?xml version="1.0" encoding="utf-8"?>
<p:tagLst xmlns:a="http://schemas.openxmlformats.org/drawingml/2006/main" xmlns:r="http://schemas.openxmlformats.org/officeDocument/2006/relationships" xmlns:p="http://schemas.openxmlformats.org/presentationml/2006/main">
  <p:tag name="TIMING" val="|20.9|37"/>
</p:tagLst>
</file>

<file path=ppt/tags/tag8.xml><?xml version="1.0" encoding="utf-8"?>
<p:tagLst xmlns:a="http://schemas.openxmlformats.org/drawingml/2006/main" xmlns:r="http://schemas.openxmlformats.org/officeDocument/2006/relationships" xmlns:p="http://schemas.openxmlformats.org/presentationml/2006/main">
  <p:tag name="TIMING" val="|20.9|37"/>
</p:tagLst>
</file>

<file path=ppt/tags/tag9.xml><?xml version="1.0" encoding="utf-8"?>
<p:tagLst xmlns:a="http://schemas.openxmlformats.org/drawingml/2006/main" xmlns:r="http://schemas.openxmlformats.org/officeDocument/2006/relationships" xmlns:p="http://schemas.openxmlformats.org/presentationml/2006/main">
  <p:tag name="TIMING" val="|20.9|37"/>
</p:tagLst>
</file>

<file path=ppt/theme/theme1.xml><?xml version="1.0" encoding="utf-8"?>
<a:theme xmlns:a="http://schemas.openxmlformats.org/drawingml/2006/main" name="uff">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uff</Template>
  <TotalTime>0</TotalTime>
  <Words>3681</Words>
  <Application>Microsoft Office PowerPoint</Application>
  <PresentationFormat>Apresentação na tela (4:3)</PresentationFormat>
  <Paragraphs>1187</Paragraphs>
  <Slides>59</Slides>
  <Notes>42</Notes>
  <HiddenSlides>0</HiddenSlides>
  <MMClips>0</MMClips>
  <ScaleCrop>false</ScaleCrop>
  <HeadingPairs>
    <vt:vector size="6" baseType="variant">
      <vt:variant>
        <vt:lpstr>Fontes usadas</vt:lpstr>
      </vt:variant>
      <vt:variant>
        <vt:i4>2</vt:i4>
      </vt:variant>
      <vt:variant>
        <vt:lpstr>Tema</vt:lpstr>
      </vt:variant>
      <vt:variant>
        <vt:i4>1</vt:i4>
      </vt:variant>
      <vt:variant>
        <vt:lpstr>Títulos de slides</vt:lpstr>
      </vt:variant>
      <vt:variant>
        <vt:i4>59</vt:i4>
      </vt:variant>
    </vt:vector>
  </HeadingPairs>
  <TitlesOfParts>
    <vt:vector size="62" baseType="lpstr">
      <vt:lpstr>Arial</vt:lpstr>
      <vt:lpstr>Calibri</vt:lpstr>
      <vt:lpstr>uff</vt:lpstr>
      <vt:lpstr>Providing Visualizations for Distributed Version Control Systems</vt:lpstr>
      <vt:lpstr>Apresentação do PowerPoint</vt:lpstr>
      <vt:lpstr>Concept: Centralized x Distributed Repositories</vt:lpstr>
      <vt:lpstr>Concept: Centralized x Distributed Repositories</vt:lpstr>
      <vt:lpstr>Motivation</vt:lpstr>
      <vt:lpstr>Motivation</vt:lpstr>
      <vt:lpstr>Motivation</vt:lpstr>
      <vt:lpstr>Motivation</vt:lpstr>
      <vt:lpstr>Motivation</vt:lpstr>
      <vt:lpstr>Motivation</vt:lpstr>
      <vt:lpstr>Motivation</vt:lpstr>
      <vt:lpstr>Motivation</vt:lpstr>
      <vt:lpstr>Motivation</vt:lpstr>
      <vt:lpstr>Motivation</vt:lpstr>
      <vt:lpstr>Motivation</vt:lpstr>
      <vt:lpstr>Motivation</vt:lpstr>
      <vt:lpstr>Questions</vt:lpstr>
      <vt:lpstr>Related Work</vt:lpstr>
      <vt:lpstr>Related Work</vt:lpstr>
      <vt:lpstr>Related Work</vt:lpstr>
      <vt:lpstr>Related Work - Awareness Tools</vt:lpstr>
      <vt:lpstr>Related Work - Awareness Tools</vt:lpstr>
      <vt:lpstr>Related Work - Repository Linearization</vt:lpstr>
      <vt:lpstr>Related Work - Repository Linearization</vt:lpstr>
      <vt:lpstr>Related Work - Repository Linearization</vt:lpstr>
      <vt:lpstr>Related Work - Repository Linearization</vt:lpstr>
      <vt:lpstr>Related Work</vt:lpstr>
      <vt:lpstr>DyeVC*</vt:lpstr>
      <vt:lpstr>Technology Used</vt:lpstr>
      <vt:lpstr>Different Visualization Levels</vt:lpstr>
      <vt:lpstr>Possible state for a repository</vt:lpstr>
      <vt:lpstr>Example</vt:lpstr>
      <vt:lpstr>DyeVC - Main Screen</vt:lpstr>
      <vt:lpstr>Topology View</vt:lpstr>
      <vt:lpstr>Topology View</vt:lpstr>
      <vt:lpstr>Apresentação do PowerPoint</vt:lpstr>
      <vt:lpstr>Apresentação do PowerPoint</vt:lpstr>
      <vt:lpstr>Apresentação do PowerPoint</vt:lpstr>
      <vt:lpstr>Apresentação do PowerPoint</vt:lpstr>
      <vt:lpstr>Apresentação do PowerPoint</vt:lpstr>
      <vt:lpstr>Node Positions</vt:lpstr>
      <vt:lpstr>Apresentação do PowerPoint</vt:lpstr>
      <vt:lpstr>Commit History</vt:lpstr>
      <vt:lpstr>Commit History</vt:lpstr>
      <vt:lpstr>Commit History - Color Code</vt:lpstr>
      <vt:lpstr>Evaluation</vt:lpstr>
      <vt:lpstr>Evaluation</vt:lpstr>
      <vt:lpstr>Evaluation</vt:lpstr>
      <vt:lpstr>Evaluation</vt:lpstr>
      <vt:lpstr>Evaluation</vt:lpstr>
      <vt:lpstr>Conclusion</vt:lpstr>
      <vt:lpstr>Future Work</vt:lpstr>
      <vt:lpstr>References</vt:lpstr>
      <vt:lpstr>Providing Visualizations for Distributed Version Control Systems</vt:lpstr>
      <vt:lpstr>DyeVC</vt:lpstr>
      <vt:lpstr>DyeVC</vt:lpstr>
      <vt:lpstr>DyeVC</vt:lpstr>
      <vt:lpstr>DyeVC</vt:lpstr>
      <vt:lpstr>DyeVC</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going on around my repository?</dc:title>
  <dc:creator/>
  <cp:lastModifiedBy/>
  <cp:revision>1</cp:revision>
  <dcterms:created xsi:type="dcterms:W3CDTF">2013-06-18T09:33:04Z</dcterms:created>
  <dcterms:modified xsi:type="dcterms:W3CDTF">2015-01-31T20:03:29Z</dcterms:modified>
</cp:coreProperties>
</file>